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59"/>
  </p:notesMasterIdLst>
  <p:sldIdLst>
    <p:sldId id="289" r:id="rId6"/>
    <p:sldId id="290" r:id="rId7"/>
    <p:sldId id="312" r:id="rId8"/>
    <p:sldId id="294" r:id="rId9"/>
    <p:sldId id="314" r:id="rId10"/>
    <p:sldId id="296" r:id="rId11"/>
    <p:sldId id="304" r:id="rId12"/>
    <p:sldId id="293" r:id="rId13"/>
    <p:sldId id="302" r:id="rId14"/>
    <p:sldId id="303" r:id="rId15"/>
    <p:sldId id="262" r:id="rId16"/>
    <p:sldId id="263" r:id="rId17"/>
    <p:sldId id="264" r:id="rId18"/>
    <p:sldId id="265" r:id="rId19"/>
    <p:sldId id="298" r:id="rId20"/>
    <p:sldId id="299" r:id="rId21"/>
    <p:sldId id="300" r:id="rId22"/>
    <p:sldId id="311" r:id="rId23"/>
    <p:sldId id="305" r:id="rId24"/>
    <p:sldId id="306" r:id="rId25"/>
    <p:sldId id="310" r:id="rId26"/>
    <p:sldId id="308" r:id="rId27"/>
    <p:sldId id="309" r:id="rId28"/>
    <p:sldId id="307" r:id="rId29"/>
    <p:sldId id="256" r:id="rId30"/>
    <p:sldId id="257" r:id="rId31"/>
    <p:sldId id="258" r:id="rId32"/>
    <p:sldId id="259" r:id="rId33"/>
    <p:sldId id="260" r:id="rId34"/>
    <p:sldId id="261" r:id="rId35"/>
    <p:sldId id="316" r:id="rId36"/>
    <p:sldId id="317" r:id="rId37"/>
    <p:sldId id="318" r:id="rId38"/>
    <p:sldId id="319" r:id="rId39"/>
    <p:sldId id="266" r:id="rId40"/>
    <p:sldId id="267" r:id="rId41"/>
    <p:sldId id="268" r:id="rId42"/>
    <p:sldId id="269" r:id="rId43"/>
    <p:sldId id="272" r:id="rId44"/>
    <p:sldId id="282" r:id="rId45"/>
    <p:sldId id="284" r:id="rId46"/>
    <p:sldId id="273" r:id="rId47"/>
    <p:sldId id="283" r:id="rId48"/>
    <p:sldId id="274" r:id="rId49"/>
    <p:sldId id="276" r:id="rId50"/>
    <p:sldId id="275" r:id="rId51"/>
    <p:sldId id="277" r:id="rId52"/>
    <p:sldId id="279" r:id="rId53"/>
    <p:sldId id="278" r:id="rId54"/>
    <p:sldId id="280" r:id="rId55"/>
    <p:sldId id="281" r:id="rId56"/>
    <p:sldId id="320" r:id="rId57"/>
    <p:sldId id="321" r:id="rId58"/>
  </p:sldIdLst>
  <p:sldSz cx="12192000" cy="6858000"/>
  <p:notesSz cx="6858000" cy="2562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2E260E-26BD-F1CF-3001-D87765D8D74E}" v="2" dt="2020-07-13T21:29:57.573"/>
    <p1510:client id="{09B281C5-760E-84D2-7A10-678F34A661F7}" v="1228" dt="2020-07-14T12:28:16.542"/>
    <p1510:client id="{11A355DA-E11E-9154-BD43-3B7C614AA26A}" v="46" dt="2020-07-14T19:08:45.540"/>
    <p1510:client id="{1FF4D917-F549-E043-5E14-0C3655A26CBC}" v="310" dt="2020-07-14T16:37:21.731"/>
    <p1510:client id="{2258AF99-A76C-5FC7-DDA6-17CA2131E93E}" v="1075" dt="2020-07-13T23:17:00.593"/>
    <p1510:client id="{2DB826AD-0F29-08DA-A52D-04ED4EF7D4FE}" v="6" dt="2020-07-14T15:58:59.715"/>
    <p1510:client id="{334DC9CD-B4A6-F552-4C7C-AEB28D01FAA8}" v="14" dt="2020-07-14T12:46:55.539"/>
    <p1510:client id="{3905FB53-C416-13C6-A300-51BA7BEDA023}" v="822" dt="2020-07-13T20:19:42.932"/>
    <p1510:client id="{3A2B7E0C-88F8-9FD7-1531-44F3FF455E40}" v="36" dt="2020-07-13T20:43:27.589"/>
    <p1510:client id="{5E7958F2-722A-44A6-91BD-2B198FE208ED}" v="2" dt="2020-07-14T13:56:53.754"/>
    <p1510:client id="{6CB59F3F-37B4-1936-E8BC-61E3E9AFBB5C}" v="16" dt="2020-07-14T16:10:44.183"/>
    <p1510:client id="{6F9C4578-1849-E4F8-EC25-18B523A349CD}" v="227" dt="2020-07-14T16:37:32.430"/>
    <p1510:client id="{752BBB73-978F-F3DF-D8CC-977B650449E7}" v="1" dt="2020-07-14T13:21:33.044"/>
    <p1510:client id="{9095FA85-EF98-964E-4BB9-98972828FB82}" v="535" dt="2020-07-14T14:22:14.765"/>
    <p1510:client id="{A0F4AAE9-20C9-173F-50A8-4DF915D85633}" v="889" dt="2020-07-14T12:48:16.823"/>
    <p1510:client id="{A40A6E45-40C1-194F-743C-DEA4448B04D3}" v="171" dt="2020-07-14T15:12:30.253"/>
    <p1510:client id="{B1B2C121-ECF9-7BE3-B000-D388E3DD208B}" v="7" dt="2020-07-14T02:13:26.339"/>
    <p1510:client id="{C7F14320-FC1F-277F-BBAE-4361753BFAB8}" v="431" dt="2020-07-14T15:22:12.274"/>
    <p1510:client id="{D69BE23F-2358-4548-5BF9-3E31D5F033F8}" v="1227" dt="2020-07-14T03:01:39.537"/>
    <p1510:client id="{DEED8D6F-7812-0525-F25E-181F212C527A}" v="198" dt="2020-07-13T23:31:22.521"/>
    <p1510:client id="{E618104E-A90B-4787-5C5F-FAC60B335F8A}" v="13" dt="2020-07-13T18:31:22.967"/>
    <p1510:client id="{F2184A8F-5165-7595-A563-91FD7F0A05B1}" v="2886" dt="2020-07-14T06:10:55.750"/>
    <p1510:client id="{F958B7F0-9106-A54D-6974-BECFEB4A0DC8}" v="4" dt="2020-07-14T14:24:15.695"/>
    <p1510:client id="{FB4D4CE5-114F-0BDA-A233-CA9B1FC6F59B}" v="18" dt="2020-07-14T13:56:15.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and, Thea" userId="S::tstrand@luc.edu::0d5945c7-0912-4f03-8f34-974faae44dc9" providerId="AD" clId="Web-{082E260E-26BD-F1CF-3001-D87765D8D74E}"/>
    <pc:docChg chg="addSld delSld">
      <pc:chgData name="Strand, Thea" userId="S::tstrand@luc.edu::0d5945c7-0912-4f03-8f34-974faae44dc9" providerId="AD" clId="Web-{082E260E-26BD-F1CF-3001-D87765D8D74E}" dt="2020-07-13T21:29:57.401" v="1"/>
      <pc:docMkLst>
        <pc:docMk/>
      </pc:docMkLst>
      <pc:sldChg chg="add del">
        <pc:chgData name="Strand, Thea" userId="S::tstrand@luc.edu::0d5945c7-0912-4f03-8f34-974faae44dc9" providerId="AD" clId="Web-{082E260E-26BD-F1CF-3001-D87765D8D74E}" dt="2020-07-13T21:29:57.401" v="1"/>
        <pc:sldMkLst>
          <pc:docMk/>
          <pc:sldMk cId="3796319979" sldId="282"/>
        </pc:sldMkLst>
      </pc:sldChg>
    </pc:docChg>
  </pc:docChgLst>
  <pc:docChgLst>
    <pc:chgData name="Staidum Jr, Frederick" userId="S::fstaidum@luc.edu::6e2d1d40-0393-4771-880e-3e7d94562335" providerId="AD" clId="Web-{2258AF99-A76C-5FC7-DDA6-17CA2131E93E}"/>
    <pc:docChg chg="addSld modSld">
      <pc:chgData name="Staidum Jr, Frederick" userId="S::fstaidum@luc.edu::6e2d1d40-0393-4771-880e-3e7d94562335" providerId="AD" clId="Web-{2258AF99-A76C-5FC7-DDA6-17CA2131E93E}" dt="2020-07-13T23:17:00.593" v="1489" actId="20577"/>
      <pc:docMkLst>
        <pc:docMk/>
      </pc:docMkLst>
      <pc:sldChg chg="addSp delSp modSp mod setBg modClrScheme chgLayout modNotes">
        <pc:chgData name="Staidum Jr, Frederick" userId="S::fstaidum@luc.edu::6e2d1d40-0393-4771-880e-3e7d94562335" providerId="AD" clId="Web-{2258AF99-A76C-5FC7-DDA6-17CA2131E93E}" dt="2020-07-13T22:11:27.236" v="624"/>
        <pc:sldMkLst>
          <pc:docMk/>
          <pc:sldMk cId="1021872522" sldId="262"/>
        </pc:sldMkLst>
        <pc:spChg chg="mod ord">
          <ac:chgData name="Staidum Jr, Frederick" userId="S::fstaidum@luc.edu::6e2d1d40-0393-4771-880e-3e7d94562335" providerId="AD" clId="Web-{2258AF99-A76C-5FC7-DDA6-17CA2131E93E}" dt="2020-07-13T22:11:27.236" v="624"/>
          <ac:spMkLst>
            <pc:docMk/>
            <pc:sldMk cId="1021872522" sldId="262"/>
            <ac:spMk id="2" creationId="{239E6D69-5438-4FB9-9B01-E4B827D1646D}"/>
          </ac:spMkLst>
        </pc:spChg>
        <pc:spChg chg="mod ord">
          <ac:chgData name="Staidum Jr, Frederick" userId="S::fstaidum@luc.edu::6e2d1d40-0393-4771-880e-3e7d94562335" providerId="AD" clId="Web-{2258AF99-A76C-5FC7-DDA6-17CA2131E93E}" dt="2020-07-13T22:11:27.236" v="624"/>
          <ac:spMkLst>
            <pc:docMk/>
            <pc:sldMk cId="1021872522" sldId="262"/>
            <ac:spMk id="3" creationId="{C1075325-E7C9-4420-A43F-C9D0D6876258}"/>
          </ac:spMkLst>
        </pc:spChg>
        <pc:spChg chg="add del">
          <ac:chgData name="Staidum Jr, Frederick" userId="S::fstaidum@luc.edu::6e2d1d40-0393-4771-880e-3e7d94562335" providerId="AD" clId="Web-{2258AF99-A76C-5FC7-DDA6-17CA2131E93E}" dt="2020-07-13T21:57:49.500" v="242"/>
          <ac:spMkLst>
            <pc:docMk/>
            <pc:sldMk cId="1021872522" sldId="262"/>
            <ac:spMk id="5" creationId="{23962611-DFD5-4092-AAFD-559E3DFCE2C9}"/>
          </ac:spMkLst>
        </pc:spChg>
        <pc:spChg chg="add del">
          <ac:chgData name="Staidum Jr, Frederick" userId="S::fstaidum@luc.edu::6e2d1d40-0393-4771-880e-3e7d94562335" providerId="AD" clId="Web-{2258AF99-A76C-5FC7-DDA6-17CA2131E93E}" dt="2020-07-13T22:11:27.236" v="624"/>
          <ac:spMkLst>
            <pc:docMk/>
            <pc:sldMk cId="1021872522" sldId="262"/>
            <ac:spMk id="7" creationId="{4522B21E-B2B9-4C72-9A71-C87EFD137480}"/>
          </ac:spMkLst>
        </pc:spChg>
        <pc:spChg chg="add del">
          <ac:chgData name="Staidum Jr, Frederick" userId="S::fstaidum@luc.edu::6e2d1d40-0393-4771-880e-3e7d94562335" providerId="AD" clId="Web-{2258AF99-A76C-5FC7-DDA6-17CA2131E93E}" dt="2020-07-13T21:57:46.125" v="240"/>
          <ac:spMkLst>
            <pc:docMk/>
            <pc:sldMk cId="1021872522" sldId="262"/>
            <ac:spMk id="8" creationId="{FFD48BC7-DC40-47DE-87EE-9F4B6ECB9ABB}"/>
          </ac:spMkLst>
        </pc:spChg>
        <pc:spChg chg="add del">
          <ac:chgData name="Staidum Jr, Frederick" userId="S::fstaidum@luc.edu::6e2d1d40-0393-4771-880e-3e7d94562335" providerId="AD" clId="Web-{2258AF99-A76C-5FC7-DDA6-17CA2131E93E}" dt="2020-07-13T22:11:27.236" v="624"/>
          <ac:spMkLst>
            <pc:docMk/>
            <pc:sldMk cId="1021872522" sldId="262"/>
            <ac:spMk id="9" creationId="{5EB7D2A2-F448-44D4-938C-DC84CBCB3B1E}"/>
          </ac:spMkLst>
        </pc:spChg>
        <pc:spChg chg="add del">
          <ac:chgData name="Staidum Jr, Frederick" userId="S::fstaidum@luc.edu::6e2d1d40-0393-4771-880e-3e7d94562335" providerId="AD" clId="Web-{2258AF99-A76C-5FC7-DDA6-17CA2131E93E}" dt="2020-07-13T21:57:46.125" v="240"/>
          <ac:spMkLst>
            <pc:docMk/>
            <pc:sldMk cId="1021872522" sldId="262"/>
            <ac:spMk id="10" creationId="{E502BBC7-2C76-46F3-BC24-5985BC13DB88}"/>
          </ac:spMkLst>
        </pc:spChg>
        <pc:spChg chg="add del">
          <ac:chgData name="Staidum Jr, Frederick" userId="S::fstaidum@luc.edu::6e2d1d40-0393-4771-880e-3e7d94562335" providerId="AD" clId="Web-{2258AF99-A76C-5FC7-DDA6-17CA2131E93E}" dt="2020-07-13T22:11:27.236" v="624"/>
          <ac:spMkLst>
            <pc:docMk/>
            <pc:sldMk cId="1021872522" sldId="262"/>
            <ac:spMk id="11" creationId="{871AEA07-1E14-44B4-8E55-64EF049CD66F}"/>
          </ac:spMkLst>
        </pc:spChg>
        <pc:spChg chg="add del">
          <ac:chgData name="Staidum Jr, Frederick" userId="S::fstaidum@luc.edu::6e2d1d40-0393-4771-880e-3e7d94562335" providerId="AD" clId="Web-{2258AF99-A76C-5FC7-DDA6-17CA2131E93E}" dt="2020-07-13T21:57:46.125" v="240"/>
          <ac:spMkLst>
            <pc:docMk/>
            <pc:sldMk cId="1021872522" sldId="262"/>
            <ac:spMk id="12" creationId="{C7F28D52-2A5F-4D23-81AE-7CB8B591C7AF}"/>
          </ac:spMkLst>
        </pc:spChg>
        <pc:spChg chg="add del">
          <ac:chgData name="Staidum Jr, Frederick" userId="S::fstaidum@luc.edu::6e2d1d40-0393-4771-880e-3e7d94562335" providerId="AD" clId="Web-{2258AF99-A76C-5FC7-DDA6-17CA2131E93E}" dt="2020-07-13T21:57:46.125" v="240"/>
          <ac:spMkLst>
            <pc:docMk/>
            <pc:sldMk cId="1021872522" sldId="262"/>
            <ac:spMk id="14" creationId="{3629484E-3792-4B3D-89AD-7C8A1ED0E0D4}"/>
          </ac:spMkLst>
        </pc:spChg>
        <pc:spChg chg="add">
          <ac:chgData name="Staidum Jr, Frederick" userId="S::fstaidum@luc.edu::6e2d1d40-0393-4771-880e-3e7d94562335" providerId="AD" clId="Web-{2258AF99-A76C-5FC7-DDA6-17CA2131E93E}" dt="2020-07-13T22:11:27.236" v="624"/>
          <ac:spMkLst>
            <pc:docMk/>
            <pc:sldMk cId="1021872522" sldId="262"/>
            <ac:spMk id="18" creationId="{0B3B9DBC-97CC-4A18-B4A6-66E240292269}"/>
          </ac:spMkLst>
        </pc:spChg>
        <pc:spChg chg="add">
          <ac:chgData name="Staidum Jr, Frederick" userId="S::fstaidum@luc.edu::6e2d1d40-0393-4771-880e-3e7d94562335" providerId="AD" clId="Web-{2258AF99-A76C-5FC7-DDA6-17CA2131E93E}" dt="2020-07-13T22:11:27.236" v="624"/>
          <ac:spMkLst>
            <pc:docMk/>
            <pc:sldMk cId="1021872522" sldId="262"/>
            <ac:spMk id="20" creationId="{F4492644-1D84-449E-94E4-5FC5C873D32E}"/>
          </ac:spMkLst>
        </pc:spChg>
        <pc:spChg chg="add">
          <ac:chgData name="Staidum Jr, Frederick" userId="S::fstaidum@luc.edu::6e2d1d40-0393-4771-880e-3e7d94562335" providerId="AD" clId="Web-{2258AF99-A76C-5FC7-DDA6-17CA2131E93E}" dt="2020-07-13T22:11:27.236" v="624"/>
          <ac:spMkLst>
            <pc:docMk/>
            <pc:sldMk cId="1021872522" sldId="262"/>
            <ac:spMk id="22" creationId="{94EE1A74-DEBF-434E-8B5E-7AB296ECBE08}"/>
          </ac:spMkLst>
        </pc:spChg>
        <pc:spChg chg="add">
          <ac:chgData name="Staidum Jr, Frederick" userId="S::fstaidum@luc.edu::6e2d1d40-0393-4771-880e-3e7d94562335" providerId="AD" clId="Web-{2258AF99-A76C-5FC7-DDA6-17CA2131E93E}" dt="2020-07-13T22:11:27.236" v="624"/>
          <ac:spMkLst>
            <pc:docMk/>
            <pc:sldMk cId="1021872522" sldId="262"/>
            <ac:spMk id="24" creationId="{8C7C4D4B-92D9-4FA4-A294-749E8574FF51}"/>
          </ac:spMkLst>
        </pc:spChg>
        <pc:spChg chg="add">
          <ac:chgData name="Staidum Jr, Frederick" userId="S::fstaidum@luc.edu::6e2d1d40-0393-4771-880e-3e7d94562335" providerId="AD" clId="Web-{2258AF99-A76C-5FC7-DDA6-17CA2131E93E}" dt="2020-07-13T22:11:27.236" v="624"/>
          <ac:spMkLst>
            <pc:docMk/>
            <pc:sldMk cId="1021872522" sldId="262"/>
            <ac:spMk id="26" creationId="{BADA3358-2A3F-41B0-A458-6FD1DB3AF9BB}"/>
          </ac:spMkLst>
        </pc:spChg>
        <pc:spChg chg="add">
          <ac:chgData name="Staidum Jr, Frederick" userId="S::fstaidum@luc.edu::6e2d1d40-0393-4771-880e-3e7d94562335" providerId="AD" clId="Web-{2258AF99-A76C-5FC7-DDA6-17CA2131E93E}" dt="2020-07-13T22:11:27.236" v="624"/>
          <ac:spMkLst>
            <pc:docMk/>
            <pc:sldMk cId="1021872522" sldId="262"/>
            <ac:spMk id="28" creationId="{E4737216-37B2-43AD-AB08-05BFCCEFC99E}"/>
          </ac:spMkLst>
        </pc:spChg>
        <pc:picChg chg="add del">
          <ac:chgData name="Staidum Jr, Frederick" userId="S::fstaidum@luc.edu::6e2d1d40-0393-4771-880e-3e7d94562335" providerId="AD" clId="Web-{2258AF99-A76C-5FC7-DDA6-17CA2131E93E}" dt="2020-07-13T21:57:49.500" v="242"/>
          <ac:picMkLst>
            <pc:docMk/>
            <pc:sldMk cId="1021872522" sldId="262"/>
            <ac:picMk id="6" creationId="{2270F1FA-0425-408F-9861-80BF5AFB276D}"/>
          </ac:picMkLst>
        </pc:picChg>
        <pc:cxnChg chg="add del">
          <ac:chgData name="Staidum Jr, Frederick" userId="S::fstaidum@luc.edu::6e2d1d40-0393-4771-880e-3e7d94562335" providerId="AD" clId="Web-{2258AF99-A76C-5FC7-DDA6-17CA2131E93E}" dt="2020-07-13T22:11:27.236" v="624"/>
          <ac:cxnSpMkLst>
            <pc:docMk/>
            <pc:sldMk cId="1021872522" sldId="262"/>
            <ac:cxnSpMk id="13" creationId="{F7C8EA93-3210-4C62-99E9-153C275E3A87}"/>
          </ac:cxnSpMkLst>
        </pc:cxnChg>
      </pc:sldChg>
      <pc:sldChg chg="addSp delSp modSp mod setBg modClrScheme setClrOvrMap chgLayout modNotes">
        <pc:chgData name="Staidum Jr, Frederick" userId="S::fstaidum@luc.edu::6e2d1d40-0393-4771-880e-3e7d94562335" providerId="AD" clId="Web-{2258AF99-A76C-5FC7-DDA6-17CA2131E93E}" dt="2020-07-13T22:32:28.665" v="1158"/>
        <pc:sldMkLst>
          <pc:docMk/>
          <pc:sldMk cId="531273275" sldId="263"/>
        </pc:sldMkLst>
        <pc:spChg chg="mod ord">
          <ac:chgData name="Staidum Jr, Frederick" userId="S::fstaidum@luc.edu::6e2d1d40-0393-4771-880e-3e7d94562335" providerId="AD" clId="Web-{2258AF99-A76C-5FC7-DDA6-17CA2131E93E}" dt="2020-07-13T22:12:34.252" v="639"/>
          <ac:spMkLst>
            <pc:docMk/>
            <pc:sldMk cId="531273275" sldId="263"/>
            <ac:spMk id="2" creationId="{17F56E19-BBC3-4C59-84FD-DD3DDF22EC46}"/>
          </ac:spMkLst>
        </pc:spChg>
        <pc:spChg chg="mod ord">
          <ac:chgData name="Staidum Jr, Frederick" userId="S::fstaidum@luc.edu::6e2d1d40-0393-4771-880e-3e7d94562335" providerId="AD" clId="Web-{2258AF99-A76C-5FC7-DDA6-17CA2131E93E}" dt="2020-07-13T22:12:34.252" v="639"/>
          <ac:spMkLst>
            <pc:docMk/>
            <pc:sldMk cId="531273275" sldId="263"/>
            <ac:spMk id="3" creationId="{6B7EC528-B756-4E8A-9D97-C404A19F7A55}"/>
          </ac:spMkLst>
        </pc:spChg>
        <pc:spChg chg="add mod ord">
          <ac:chgData name="Staidum Jr, Frederick" userId="S::fstaidum@luc.edu::6e2d1d40-0393-4771-880e-3e7d94562335" providerId="AD" clId="Web-{2258AF99-A76C-5FC7-DDA6-17CA2131E93E}" dt="2020-07-13T22:12:34.252" v="639"/>
          <ac:spMkLst>
            <pc:docMk/>
            <pc:sldMk cId="531273275" sldId="263"/>
            <ac:spMk id="4" creationId="{12D84CED-D161-44A1-84CF-8C5CC32A5C1E}"/>
          </ac:spMkLst>
        </pc:spChg>
        <pc:spChg chg="add del">
          <ac:chgData name="Staidum Jr, Frederick" userId="S::fstaidum@luc.edu::6e2d1d40-0393-4771-880e-3e7d94562335" providerId="AD" clId="Web-{2258AF99-A76C-5FC7-DDA6-17CA2131E93E}" dt="2020-07-13T22:12:18.424" v="628"/>
          <ac:spMkLst>
            <pc:docMk/>
            <pc:sldMk cId="531273275" sldId="263"/>
            <ac:spMk id="6" creationId="{E35A04CF-97D4-4FF7-B359-C546B1F62E54}"/>
          </ac:spMkLst>
        </pc:spChg>
        <pc:spChg chg="add del">
          <ac:chgData name="Staidum Jr, Frederick" userId="S::fstaidum@luc.edu::6e2d1d40-0393-4771-880e-3e7d94562335" providerId="AD" clId="Web-{2258AF99-A76C-5FC7-DDA6-17CA2131E93E}" dt="2020-07-13T22:12:18.424" v="628"/>
          <ac:spMkLst>
            <pc:docMk/>
            <pc:sldMk cId="531273275" sldId="263"/>
            <ac:spMk id="7" creationId="{1DE7243B-5109-444B-8FAF-7437C66BC0E9}"/>
          </ac:spMkLst>
        </pc:spChg>
        <pc:spChg chg="add del">
          <ac:chgData name="Staidum Jr, Frederick" userId="S::fstaidum@luc.edu::6e2d1d40-0393-4771-880e-3e7d94562335" providerId="AD" clId="Web-{2258AF99-A76C-5FC7-DDA6-17CA2131E93E}" dt="2020-07-13T22:12:21.752" v="630"/>
          <ac:spMkLst>
            <pc:docMk/>
            <pc:sldMk cId="531273275" sldId="263"/>
            <ac:spMk id="8" creationId="{1E214AA7-F028-4A0D-8698-61AEC754D1BC}"/>
          </ac:spMkLst>
        </pc:spChg>
        <pc:spChg chg="add del">
          <ac:chgData name="Staidum Jr, Frederick" userId="S::fstaidum@luc.edu::6e2d1d40-0393-4771-880e-3e7d94562335" providerId="AD" clId="Web-{2258AF99-A76C-5FC7-DDA6-17CA2131E93E}" dt="2020-07-13T22:12:15.752" v="626"/>
          <ac:spMkLst>
            <pc:docMk/>
            <pc:sldMk cId="531273275" sldId="263"/>
            <ac:spMk id="9" creationId="{4C608BEB-860E-4094-8511-78603564A75E}"/>
          </ac:spMkLst>
        </pc:spChg>
        <pc:spChg chg="add del">
          <ac:chgData name="Staidum Jr, Frederick" userId="S::fstaidum@luc.edu::6e2d1d40-0393-4771-880e-3e7d94562335" providerId="AD" clId="Web-{2258AF99-A76C-5FC7-DDA6-17CA2131E93E}" dt="2020-07-13T22:12:24.924" v="632"/>
          <ac:spMkLst>
            <pc:docMk/>
            <pc:sldMk cId="531273275" sldId="263"/>
            <ac:spMk id="12" creationId="{10F24D38-B79E-44B4-830E-043F45D96DC2}"/>
          </ac:spMkLst>
        </pc:spChg>
        <pc:spChg chg="add del">
          <ac:chgData name="Staidum Jr, Frederick" userId="S::fstaidum@luc.edu::6e2d1d40-0393-4771-880e-3e7d94562335" providerId="AD" clId="Web-{2258AF99-A76C-5FC7-DDA6-17CA2131E93E}" dt="2020-07-13T22:12:18.424" v="628"/>
          <ac:spMkLst>
            <pc:docMk/>
            <pc:sldMk cId="531273275" sldId="263"/>
            <ac:spMk id="13" creationId="{4C5D6221-DA7B-4611-AA26-7D8E349FDE96}"/>
          </ac:spMkLst>
        </pc:spChg>
        <pc:spChg chg="add del">
          <ac:chgData name="Staidum Jr, Frederick" userId="S::fstaidum@luc.edu::6e2d1d40-0393-4771-880e-3e7d94562335" providerId="AD" clId="Web-{2258AF99-A76C-5FC7-DDA6-17CA2131E93E}" dt="2020-07-13T22:12:27.518" v="634"/>
          <ac:spMkLst>
            <pc:docMk/>
            <pc:sldMk cId="531273275" sldId="263"/>
            <ac:spMk id="15" creationId="{428D436F-9ACD-4C92-AFC8-C934C527A6A4}"/>
          </ac:spMkLst>
        </pc:spChg>
        <pc:spChg chg="add del">
          <ac:chgData name="Staidum Jr, Frederick" userId="S::fstaidum@luc.edu::6e2d1d40-0393-4771-880e-3e7d94562335" providerId="AD" clId="Web-{2258AF99-A76C-5FC7-DDA6-17CA2131E93E}" dt="2020-07-13T22:12:27.518" v="634"/>
          <ac:spMkLst>
            <pc:docMk/>
            <pc:sldMk cId="531273275" sldId="263"/>
            <ac:spMk id="16" creationId="{090538E0-A884-4E60-A6AB-77D830E2FCED}"/>
          </ac:spMkLst>
        </pc:spChg>
        <pc:spChg chg="add del">
          <ac:chgData name="Staidum Jr, Frederick" userId="S::fstaidum@luc.edu::6e2d1d40-0393-4771-880e-3e7d94562335" providerId="AD" clId="Web-{2258AF99-A76C-5FC7-DDA6-17CA2131E93E}" dt="2020-07-13T22:12:27.518" v="634"/>
          <ac:spMkLst>
            <pc:docMk/>
            <pc:sldMk cId="531273275" sldId="263"/>
            <ac:spMk id="17" creationId="{DB0D7DD0-1C67-4D4C-9E06-678233DB8468}"/>
          </ac:spMkLst>
        </pc:spChg>
        <pc:spChg chg="add del">
          <ac:chgData name="Staidum Jr, Frederick" userId="S::fstaidum@luc.edu::6e2d1d40-0393-4771-880e-3e7d94562335" providerId="AD" clId="Web-{2258AF99-A76C-5FC7-DDA6-17CA2131E93E}" dt="2020-07-13T22:12:29.877" v="636"/>
          <ac:spMkLst>
            <pc:docMk/>
            <pc:sldMk cId="531273275" sldId="263"/>
            <ac:spMk id="18" creationId="{2A6B319F-86FE-4754-878E-06F0804D882B}"/>
          </ac:spMkLst>
        </pc:spChg>
        <pc:spChg chg="add del">
          <ac:chgData name="Staidum Jr, Frederick" userId="S::fstaidum@luc.edu::6e2d1d40-0393-4771-880e-3e7d94562335" providerId="AD" clId="Web-{2258AF99-A76C-5FC7-DDA6-17CA2131E93E}" dt="2020-07-13T22:12:29.877" v="636"/>
          <ac:spMkLst>
            <pc:docMk/>
            <pc:sldMk cId="531273275" sldId="263"/>
            <ac:spMk id="19" creationId="{DCF7D1B5-3477-499F-ACC5-2C8B07F4EDB3}"/>
          </ac:spMkLst>
        </pc:spChg>
        <pc:spChg chg="add del">
          <ac:chgData name="Staidum Jr, Frederick" userId="S::fstaidum@luc.edu::6e2d1d40-0393-4771-880e-3e7d94562335" providerId="AD" clId="Web-{2258AF99-A76C-5FC7-DDA6-17CA2131E93E}" dt="2020-07-13T22:12:34.252" v="638"/>
          <ac:spMkLst>
            <pc:docMk/>
            <pc:sldMk cId="531273275" sldId="263"/>
            <ac:spMk id="20" creationId="{8CA06CD6-90CA-4C45-856C-6771339E1E22}"/>
          </ac:spMkLst>
        </pc:spChg>
        <pc:spChg chg="add">
          <ac:chgData name="Staidum Jr, Frederick" userId="S::fstaidum@luc.edu::6e2d1d40-0393-4771-880e-3e7d94562335" providerId="AD" clId="Web-{2258AF99-A76C-5FC7-DDA6-17CA2131E93E}" dt="2020-07-13T22:12:34.252" v="639"/>
          <ac:spMkLst>
            <pc:docMk/>
            <pc:sldMk cId="531273275" sldId="263"/>
            <ac:spMk id="22" creationId="{4C608BEB-860E-4094-8511-78603564A75E}"/>
          </ac:spMkLst>
        </pc:spChg>
        <pc:cxnChg chg="add del">
          <ac:chgData name="Staidum Jr, Frederick" userId="S::fstaidum@luc.edu::6e2d1d40-0393-4771-880e-3e7d94562335" providerId="AD" clId="Web-{2258AF99-A76C-5FC7-DDA6-17CA2131E93E}" dt="2020-07-13T22:12:21.752" v="630"/>
          <ac:cxnSpMkLst>
            <pc:docMk/>
            <pc:sldMk cId="531273275" sldId="263"/>
            <ac:cxnSpMk id="10" creationId="{D6206FDC-2777-4D7F-AF9C-73413DA664C9}"/>
          </ac:cxnSpMkLst>
        </pc:cxnChg>
        <pc:cxnChg chg="add del">
          <ac:chgData name="Staidum Jr, Frederick" userId="S::fstaidum@luc.edu::6e2d1d40-0393-4771-880e-3e7d94562335" providerId="AD" clId="Web-{2258AF99-A76C-5FC7-DDA6-17CA2131E93E}" dt="2020-07-13T22:12:15.752" v="626"/>
          <ac:cxnSpMkLst>
            <pc:docMk/>
            <pc:sldMk cId="531273275" sldId="263"/>
            <ac:cxnSpMk id="11" creationId="{1F16A8D4-FE87-4604-88B2-394B5D1EB437}"/>
          </ac:cxnSpMkLst>
        </pc:cxnChg>
        <pc:cxnChg chg="add del">
          <ac:chgData name="Staidum Jr, Frederick" userId="S::fstaidum@luc.edu::6e2d1d40-0393-4771-880e-3e7d94562335" providerId="AD" clId="Web-{2258AF99-A76C-5FC7-DDA6-17CA2131E93E}" dt="2020-07-13T22:12:24.924" v="632"/>
          <ac:cxnSpMkLst>
            <pc:docMk/>
            <pc:sldMk cId="531273275" sldId="263"/>
            <ac:cxnSpMk id="14" creationId="{FC469874-256B-45B3-A79C-7591B4BA1ECC}"/>
          </ac:cxnSpMkLst>
        </pc:cxnChg>
        <pc:cxnChg chg="add del">
          <ac:chgData name="Staidum Jr, Frederick" userId="S::fstaidum@luc.edu::6e2d1d40-0393-4771-880e-3e7d94562335" providerId="AD" clId="Web-{2258AF99-A76C-5FC7-DDA6-17CA2131E93E}" dt="2020-07-13T22:12:34.252" v="638"/>
          <ac:cxnSpMkLst>
            <pc:docMk/>
            <pc:sldMk cId="531273275" sldId="263"/>
            <ac:cxnSpMk id="21" creationId="{5021601D-2758-4B15-A31C-FDA184C51B3A}"/>
          </ac:cxnSpMkLst>
        </pc:cxnChg>
        <pc:cxnChg chg="add">
          <ac:chgData name="Staidum Jr, Frederick" userId="S::fstaidum@luc.edu::6e2d1d40-0393-4771-880e-3e7d94562335" providerId="AD" clId="Web-{2258AF99-A76C-5FC7-DDA6-17CA2131E93E}" dt="2020-07-13T22:12:34.252" v="639"/>
          <ac:cxnSpMkLst>
            <pc:docMk/>
            <pc:sldMk cId="531273275" sldId="263"/>
            <ac:cxnSpMk id="23" creationId="{1F16A8D4-FE87-4604-88B2-394B5D1EB437}"/>
          </ac:cxnSpMkLst>
        </pc:cxnChg>
      </pc:sldChg>
      <pc:sldChg chg="modSp">
        <pc:chgData name="Staidum Jr, Frederick" userId="S::fstaidum@luc.edu::6e2d1d40-0393-4771-880e-3e7d94562335" providerId="AD" clId="Web-{2258AF99-A76C-5FC7-DDA6-17CA2131E93E}" dt="2020-07-13T22:14:07.690" v="758" actId="20577"/>
        <pc:sldMkLst>
          <pc:docMk/>
          <pc:sldMk cId="3162797126" sldId="264"/>
        </pc:sldMkLst>
        <pc:spChg chg="mod">
          <ac:chgData name="Staidum Jr, Frederick" userId="S::fstaidum@luc.edu::6e2d1d40-0393-4771-880e-3e7d94562335" providerId="AD" clId="Web-{2258AF99-A76C-5FC7-DDA6-17CA2131E93E}" dt="2020-07-13T22:13:14.127" v="651" actId="20577"/>
          <ac:spMkLst>
            <pc:docMk/>
            <pc:sldMk cId="3162797126" sldId="264"/>
            <ac:spMk id="2" creationId="{E7C1F7AA-7C3B-4CE1-A010-8FED0E1C6983}"/>
          </ac:spMkLst>
        </pc:spChg>
        <pc:spChg chg="mod">
          <ac:chgData name="Staidum Jr, Frederick" userId="S::fstaidum@luc.edu::6e2d1d40-0393-4771-880e-3e7d94562335" providerId="AD" clId="Web-{2258AF99-A76C-5FC7-DDA6-17CA2131E93E}" dt="2020-07-13T22:14:07.690" v="758" actId="20577"/>
          <ac:spMkLst>
            <pc:docMk/>
            <pc:sldMk cId="3162797126" sldId="264"/>
            <ac:spMk id="3" creationId="{4C503E97-7885-458F-A52D-C3C31E7F5713}"/>
          </ac:spMkLst>
        </pc:spChg>
      </pc:sldChg>
      <pc:sldChg chg="modSp">
        <pc:chgData name="Staidum Jr, Frederick" userId="S::fstaidum@luc.edu::6e2d1d40-0393-4771-880e-3e7d94562335" providerId="AD" clId="Web-{2258AF99-A76C-5FC7-DDA6-17CA2131E93E}" dt="2020-07-13T22:15:56.471" v="868" actId="20577"/>
        <pc:sldMkLst>
          <pc:docMk/>
          <pc:sldMk cId="1172293755" sldId="265"/>
        </pc:sldMkLst>
        <pc:spChg chg="mod">
          <ac:chgData name="Staidum Jr, Frederick" userId="S::fstaidum@luc.edu::6e2d1d40-0393-4771-880e-3e7d94562335" providerId="AD" clId="Web-{2258AF99-A76C-5FC7-DDA6-17CA2131E93E}" dt="2020-07-13T22:15:02.284" v="760" actId="20577"/>
          <ac:spMkLst>
            <pc:docMk/>
            <pc:sldMk cId="1172293755" sldId="265"/>
            <ac:spMk id="2" creationId="{56BCF5D1-D9C9-4732-88C0-A452D416FF99}"/>
          </ac:spMkLst>
        </pc:spChg>
        <pc:spChg chg="mod">
          <ac:chgData name="Staidum Jr, Frederick" userId="S::fstaidum@luc.edu::6e2d1d40-0393-4771-880e-3e7d94562335" providerId="AD" clId="Web-{2258AF99-A76C-5FC7-DDA6-17CA2131E93E}" dt="2020-07-13T22:15:56.471" v="868" actId="20577"/>
          <ac:spMkLst>
            <pc:docMk/>
            <pc:sldMk cId="1172293755" sldId="265"/>
            <ac:spMk id="3" creationId="{B758C979-D13D-480D-8FD3-A38AA0A76962}"/>
          </ac:spMkLst>
        </pc:spChg>
      </pc:sldChg>
      <pc:sldChg chg="modSp new">
        <pc:chgData name="Staidum Jr, Frederick" userId="S::fstaidum@luc.edu::6e2d1d40-0393-4771-880e-3e7d94562335" providerId="AD" clId="Web-{2258AF99-A76C-5FC7-DDA6-17CA2131E93E}" dt="2020-07-13T22:33:44.243" v="1284" actId="20577"/>
        <pc:sldMkLst>
          <pc:docMk/>
          <pc:sldMk cId="3000150425" sldId="297"/>
        </pc:sldMkLst>
        <pc:spChg chg="mod">
          <ac:chgData name="Staidum Jr, Frederick" userId="S::fstaidum@luc.edu::6e2d1d40-0393-4771-880e-3e7d94562335" providerId="AD" clId="Web-{2258AF99-A76C-5FC7-DDA6-17CA2131E93E}" dt="2020-07-13T22:33:15.899" v="1167" actId="20577"/>
          <ac:spMkLst>
            <pc:docMk/>
            <pc:sldMk cId="3000150425" sldId="297"/>
            <ac:spMk id="2" creationId="{7FB6CE2F-5E0D-4541-B667-441877B7AED7}"/>
          </ac:spMkLst>
        </pc:spChg>
        <pc:spChg chg="mod">
          <ac:chgData name="Staidum Jr, Frederick" userId="S::fstaidum@luc.edu::6e2d1d40-0393-4771-880e-3e7d94562335" providerId="AD" clId="Web-{2258AF99-A76C-5FC7-DDA6-17CA2131E93E}" dt="2020-07-13T22:33:44.243" v="1284" actId="20577"/>
          <ac:spMkLst>
            <pc:docMk/>
            <pc:sldMk cId="3000150425" sldId="297"/>
            <ac:spMk id="3" creationId="{D4730851-794B-415F-BA8A-FEA4119630B6}"/>
          </ac:spMkLst>
        </pc:spChg>
      </pc:sldChg>
      <pc:sldChg chg="modSp new modNotes">
        <pc:chgData name="Staidum Jr, Frederick" userId="S::fstaidum@luc.edu::6e2d1d40-0393-4771-880e-3e7d94562335" providerId="AD" clId="Web-{2258AF99-A76C-5FC7-DDA6-17CA2131E93E}" dt="2020-07-13T23:17:00.593" v="1488" actId="20577"/>
        <pc:sldMkLst>
          <pc:docMk/>
          <pc:sldMk cId="1137660974" sldId="298"/>
        </pc:sldMkLst>
        <pc:spChg chg="mod">
          <ac:chgData name="Staidum Jr, Frederick" userId="S::fstaidum@luc.edu::6e2d1d40-0393-4771-880e-3e7d94562335" providerId="AD" clId="Web-{2258AF99-A76C-5FC7-DDA6-17CA2131E93E}" dt="2020-07-13T23:13:46.280" v="1402" actId="20577"/>
          <ac:spMkLst>
            <pc:docMk/>
            <pc:sldMk cId="1137660974" sldId="298"/>
            <ac:spMk id="2" creationId="{06E7814E-FEE0-43E8-9F33-D50B7FD6AE86}"/>
          </ac:spMkLst>
        </pc:spChg>
        <pc:spChg chg="mod">
          <ac:chgData name="Staidum Jr, Frederick" userId="S::fstaidum@luc.edu::6e2d1d40-0393-4771-880e-3e7d94562335" providerId="AD" clId="Web-{2258AF99-A76C-5FC7-DDA6-17CA2131E93E}" dt="2020-07-13T23:17:00.593" v="1488" actId="20577"/>
          <ac:spMkLst>
            <pc:docMk/>
            <pc:sldMk cId="1137660974" sldId="298"/>
            <ac:spMk id="3" creationId="{38318E41-4D68-481D-A88C-180DCAE14EA8}"/>
          </ac:spMkLst>
        </pc:spChg>
      </pc:sldChg>
    </pc:docChg>
  </pc:docChgLst>
  <pc:docChgLst>
    <pc:chgData name="Adkins, Sasha" userId="S::sadkins@luc.edu::e691ff57-10f2-4240-b747-06bce2037057" providerId="AD" clId="Web-{F958B7F0-9106-A54D-6974-BECFEB4A0DC8}"/>
    <pc:docChg chg="delSld modSld">
      <pc:chgData name="Adkins, Sasha" userId="S::sadkins@luc.edu::e691ff57-10f2-4240-b747-06bce2037057" providerId="AD" clId="Web-{F958B7F0-9106-A54D-6974-BECFEB4A0DC8}" dt="2020-07-14T14:24:15.695" v="66"/>
      <pc:docMkLst>
        <pc:docMk/>
      </pc:docMkLst>
      <pc:sldChg chg="modNotes">
        <pc:chgData name="Adkins, Sasha" userId="S::sadkins@luc.edu::e691ff57-10f2-4240-b747-06bce2037057" providerId="AD" clId="Web-{F958B7F0-9106-A54D-6974-BECFEB4A0DC8}" dt="2020-07-14T14:22:53.127" v="25"/>
        <pc:sldMkLst>
          <pc:docMk/>
          <pc:sldMk cId="3162797126" sldId="264"/>
        </pc:sldMkLst>
      </pc:sldChg>
      <pc:sldChg chg="modNotes">
        <pc:chgData name="Adkins, Sasha" userId="S::sadkins@luc.edu::e691ff57-10f2-4240-b747-06bce2037057" providerId="AD" clId="Web-{F958B7F0-9106-A54D-6974-BECFEB4A0DC8}" dt="2020-07-14T14:23:59.944" v="65"/>
        <pc:sldMkLst>
          <pc:docMk/>
          <pc:sldMk cId="1450124470" sldId="293"/>
        </pc:sldMkLst>
      </pc:sldChg>
      <pc:sldChg chg="del">
        <pc:chgData name="Adkins, Sasha" userId="S::sadkins@luc.edu::e691ff57-10f2-4240-b747-06bce2037057" providerId="AD" clId="Web-{F958B7F0-9106-A54D-6974-BECFEB4A0DC8}" dt="2020-07-14T14:24:15.695" v="66"/>
        <pc:sldMkLst>
          <pc:docMk/>
          <pc:sldMk cId="3000150425" sldId="297"/>
        </pc:sldMkLst>
      </pc:sldChg>
    </pc:docChg>
  </pc:docChgLst>
  <pc:docChgLst>
    <pc:chgData name="Strand, Thea" userId="S::tstrand@luc.edu::0d5945c7-0912-4f03-8f34-974faae44dc9" providerId="AD" clId="Web-{C7F14320-FC1F-277F-BBAE-4361753BFAB8}"/>
    <pc:docChg chg="modSld">
      <pc:chgData name="Strand, Thea" userId="S::tstrand@luc.edu::0d5945c7-0912-4f03-8f34-974faae44dc9" providerId="AD" clId="Web-{C7F14320-FC1F-277F-BBAE-4361753BFAB8}" dt="2020-07-14T15:22:12.274" v="425"/>
      <pc:docMkLst>
        <pc:docMk/>
      </pc:docMkLst>
      <pc:sldChg chg="modSp">
        <pc:chgData name="Strand, Thea" userId="S::tstrand@luc.edu::0d5945c7-0912-4f03-8f34-974faae44dc9" providerId="AD" clId="Web-{C7F14320-FC1F-277F-BBAE-4361753BFAB8}" dt="2020-07-14T15:21:27.805" v="421"/>
        <pc:sldMkLst>
          <pc:docMk/>
          <pc:sldMk cId="0" sldId="256"/>
        </pc:sldMkLst>
        <pc:spChg chg="mod">
          <ac:chgData name="Strand, Thea" userId="S::tstrand@luc.edu::0d5945c7-0912-4f03-8f34-974faae44dc9" providerId="AD" clId="Web-{C7F14320-FC1F-277F-BBAE-4361753BFAB8}" dt="2020-07-14T15:21:27.805" v="421"/>
          <ac:spMkLst>
            <pc:docMk/>
            <pc:sldMk cId="0" sldId="256"/>
            <ac:spMk id="4" creationId="{00000000-0000-0000-0000-000000000000}"/>
          </ac:spMkLst>
        </pc:spChg>
        <pc:spChg chg="mod">
          <ac:chgData name="Strand, Thea" userId="S::tstrand@luc.edu::0d5945c7-0912-4f03-8f34-974faae44dc9" providerId="AD" clId="Web-{C7F14320-FC1F-277F-BBAE-4361753BFAB8}" dt="2020-07-14T15:21:06.508" v="418"/>
          <ac:spMkLst>
            <pc:docMk/>
            <pc:sldMk cId="0" sldId="256"/>
            <ac:spMk id="9" creationId="{00000000-0000-0000-0000-000000000000}"/>
          </ac:spMkLst>
        </pc:spChg>
      </pc:sldChg>
      <pc:sldChg chg="modSp">
        <pc:chgData name="Strand, Thea" userId="S::tstrand@luc.edu::0d5945c7-0912-4f03-8f34-974faae44dc9" providerId="AD" clId="Web-{C7F14320-FC1F-277F-BBAE-4361753BFAB8}" dt="2020-07-14T15:21:32.821" v="422"/>
        <pc:sldMkLst>
          <pc:docMk/>
          <pc:sldMk cId="0" sldId="257"/>
        </pc:sldMkLst>
        <pc:spChg chg="mod">
          <ac:chgData name="Strand, Thea" userId="S::tstrand@luc.edu::0d5945c7-0912-4f03-8f34-974faae44dc9" providerId="AD" clId="Web-{C7F14320-FC1F-277F-BBAE-4361753BFAB8}" dt="2020-07-14T15:21:32.821" v="422"/>
          <ac:spMkLst>
            <pc:docMk/>
            <pc:sldMk cId="0" sldId="257"/>
            <ac:spMk id="6" creationId="{00000000-0000-0000-0000-000000000000}"/>
          </ac:spMkLst>
        </pc:spChg>
        <pc:spChg chg="mod">
          <ac:chgData name="Strand, Thea" userId="S::tstrand@luc.edu::0d5945c7-0912-4f03-8f34-974faae44dc9" providerId="AD" clId="Web-{C7F14320-FC1F-277F-BBAE-4361753BFAB8}" dt="2020-07-14T15:20:57.508" v="417"/>
          <ac:spMkLst>
            <pc:docMk/>
            <pc:sldMk cId="0" sldId="257"/>
            <ac:spMk id="9" creationId="{00000000-0000-0000-0000-000000000000}"/>
          </ac:spMkLst>
        </pc:spChg>
      </pc:sldChg>
      <pc:sldChg chg="modSp">
        <pc:chgData name="Strand, Thea" userId="S::tstrand@luc.edu::0d5945c7-0912-4f03-8f34-974faae44dc9" providerId="AD" clId="Web-{C7F14320-FC1F-277F-BBAE-4361753BFAB8}" dt="2020-07-14T15:21:50.462" v="424" actId="1076"/>
        <pc:sldMkLst>
          <pc:docMk/>
          <pc:sldMk cId="0" sldId="259"/>
        </pc:sldMkLst>
        <pc:spChg chg="mod">
          <ac:chgData name="Strand, Thea" userId="S::tstrand@luc.edu::0d5945c7-0912-4f03-8f34-974faae44dc9" providerId="AD" clId="Web-{C7F14320-FC1F-277F-BBAE-4361753BFAB8}" dt="2020-07-14T15:21:43.899" v="423"/>
          <ac:spMkLst>
            <pc:docMk/>
            <pc:sldMk cId="0" sldId="259"/>
            <ac:spMk id="6" creationId="{00000000-0000-0000-0000-000000000000}"/>
          </ac:spMkLst>
        </pc:spChg>
        <pc:grpChg chg="mod">
          <ac:chgData name="Strand, Thea" userId="S::tstrand@luc.edu::0d5945c7-0912-4f03-8f34-974faae44dc9" providerId="AD" clId="Web-{C7F14320-FC1F-277F-BBAE-4361753BFAB8}" dt="2020-07-14T15:21:50.462" v="424" actId="1076"/>
          <ac:grpSpMkLst>
            <pc:docMk/>
            <pc:sldMk cId="0" sldId="259"/>
            <ac:grpSpMk id="2" creationId="{00000000-0000-0000-0000-000000000000}"/>
          </ac:grpSpMkLst>
        </pc:grpChg>
      </pc:sldChg>
      <pc:sldChg chg="modSp">
        <pc:chgData name="Strand, Thea" userId="S::tstrand@luc.edu::0d5945c7-0912-4f03-8f34-974faae44dc9" providerId="AD" clId="Web-{C7F14320-FC1F-277F-BBAE-4361753BFAB8}" dt="2020-07-14T15:17:38.758" v="415"/>
        <pc:sldMkLst>
          <pc:docMk/>
          <pc:sldMk cId="0" sldId="260"/>
        </pc:sldMkLst>
        <pc:spChg chg="mod">
          <ac:chgData name="Strand, Thea" userId="S::tstrand@luc.edu::0d5945c7-0912-4f03-8f34-974faae44dc9" providerId="AD" clId="Web-{C7F14320-FC1F-277F-BBAE-4361753BFAB8}" dt="2020-07-14T15:17:22.914" v="414"/>
          <ac:spMkLst>
            <pc:docMk/>
            <pc:sldMk cId="0" sldId="260"/>
            <ac:spMk id="4" creationId="{00000000-0000-0000-0000-000000000000}"/>
          </ac:spMkLst>
        </pc:spChg>
        <pc:spChg chg="mod">
          <ac:chgData name="Strand, Thea" userId="S::tstrand@luc.edu::0d5945c7-0912-4f03-8f34-974faae44dc9" providerId="AD" clId="Web-{C7F14320-FC1F-277F-BBAE-4361753BFAB8}" dt="2020-07-14T15:17:38.758" v="415"/>
          <ac:spMkLst>
            <pc:docMk/>
            <pc:sldMk cId="0" sldId="260"/>
            <ac:spMk id="8" creationId="{00000000-0000-0000-0000-000000000000}"/>
          </ac:spMkLst>
        </pc:spChg>
      </pc:sldChg>
      <pc:sldChg chg="modSp">
        <pc:chgData name="Strand, Thea" userId="S::tstrand@luc.edu::0d5945c7-0912-4f03-8f34-974faae44dc9" providerId="AD" clId="Web-{C7F14320-FC1F-277F-BBAE-4361753BFAB8}" dt="2020-07-14T15:13:57.006" v="388" actId="14100"/>
        <pc:sldMkLst>
          <pc:docMk/>
          <pc:sldMk cId="0" sldId="261"/>
        </pc:sldMkLst>
        <pc:spChg chg="mod">
          <ac:chgData name="Strand, Thea" userId="S::tstrand@luc.edu::0d5945c7-0912-4f03-8f34-974faae44dc9" providerId="AD" clId="Web-{C7F14320-FC1F-277F-BBAE-4361753BFAB8}" dt="2020-07-14T15:13:02.116" v="384" actId="1076"/>
          <ac:spMkLst>
            <pc:docMk/>
            <pc:sldMk cId="0" sldId="261"/>
            <ac:spMk id="3" creationId="{00000000-0000-0000-0000-000000000000}"/>
          </ac:spMkLst>
        </pc:spChg>
        <pc:spChg chg="mod">
          <ac:chgData name="Strand, Thea" userId="S::tstrand@luc.edu::0d5945c7-0912-4f03-8f34-974faae44dc9" providerId="AD" clId="Web-{C7F14320-FC1F-277F-BBAE-4361753BFAB8}" dt="2020-07-14T15:13:57.006" v="388" actId="14100"/>
          <ac:spMkLst>
            <pc:docMk/>
            <pc:sldMk cId="0" sldId="261"/>
            <ac:spMk id="4" creationId="{00000000-0000-0000-0000-000000000000}"/>
          </ac:spMkLst>
        </pc:spChg>
        <pc:spChg chg="mod">
          <ac:chgData name="Strand, Thea" userId="S::tstrand@luc.edu::0d5945c7-0912-4f03-8f34-974faae44dc9" providerId="AD" clId="Web-{C7F14320-FC1F-277F-BBAE-4361753BFAB8}" dt="2020-07-14T15:13:15.334" v="385"/>
          <ac:spMkLst>
            <pc:docMk/>
            <pc:sldMk cId="0" sldId="261"/>
            <ac:spMk id="5" creationId="{00000000-0000-0000-0000-000000000000}"/>
          </ac:spMkLst>
        </pc:spChg>
        <pc:grpChg chg="mod">
          <ac:chgData name="Strand, Thea" userId="S::tstrand@luc.edu::0d5945c7-0912-4f03-8f34-974faae44dc9" providerId="AD" clId="Web-{C7F14320-FC1F-277F-BBAE-4361753BFAB8}" dt="2020-07-14T15:12:26.022" v="382" actId="14100"/>
          <ac:grpSpMkLst>
            <pc:docMk/>
            <pc:sldMk cId="0" sldId="261"/>
            <ac:grpSpMk id="2" creationId="{00000000-0000-0000-0000-000000000000}"/>
          </ac:grpSpMkLst>
        </pc:grpChg>
      </pc:sldChg>
      <pc:sldChg chg="modSp">
        <pc:chgData name="Strand, Thea" userId="S::tstrand@luc.edu::0d5945c7-0912-4f03-8f34-974faae44dc9" providerId="AD" clId="Web-{C7F14320-FC1F-277F-BBAE-4361753BFAB8}" dt="2020-07-14T15:22:12.274" v="425"/>
        <pc:sldMkLst>
          <pc:docMk/>
          <pc:sldMk cId="1089763699" sldId="274"/>
        </pc:sldMkLst>
        <pc:spChg chg="mod">
          <ac:chgData name="Strand, Thea" userId="S::tstrand@luc.edu::0d5945c7-0912-4f03-8f34-974faae44dc9" providerId="AD" clId="Web-{C7F14320-FC1F-277F-BBAE-4361753BFAB8}" dt="2020-07-14T15:22:12.274" v="425"/>
          <ac:spMkLst>
            <pc:docMk/>
            <pc:sldMk cId="1089763699" sldId="274"/>
            <ac:spMk id="9" creationId="{00000000-0000-0000-0000-000000000000}"/>
          </ac:spMkLst>
        </pc:spChg>
      </pc:sldChg>
      <pc:sldChg chg="modSp">
        <pc:chgData name="Strand, Thea" userId="S::tstrand@luc.edu::0d5945c7-0912-4f03-8f34-974faae44dc9" providerId="AD" clId="Web-{C7F14320-FC1F-277F-BBAE-4361753BFAB8}" dt="2020-07-14T15:16:10.757" v="402" actId="1076"/>
        <pc:sldMkLst>
          <pc:docMk/>
          <pc:sldMk cId="0" sldId="316"/>
        </pc:sldMkLst>
        <pc:spChg chg="mod">
          <ac:chgData name="Strand, Thea" userId="S::tstrand@luc.edu::0d5945c7-0912-4f03-8f34-974faae44dc9" providerId="AD" clId="Web-{C7F14320-FC1F-277F-BBAE-4361753BFAB8}" dt="2020-07-14T15:14:45.554" v="392" actId="14100"/>
          <ac:spMkLst>
            <pc:docMk/>
            <pc:sldMk cId="0" sldId="316"/>
            <ac:spMk id="4" creationId="{00000000-0000-0000-0000-000000000000}"/>
          </ac:spMkLst>
        </pc:spChg>
        <pc:spChg chg="mod">
          <ac:chgData name="Strand, Thea" userId="S::tstrand@luc.edu::0d5945c7-0912-4f03-8f34-974faae44dc9" providerId="AD" clId="Web-{C7F14320-FC1F-277F-BBAE-4361753BFAB8}" dt="2020-07-14T15:14:50.085" v="393"/>
          <ac:spMkLst>
            <pc:docMk/>
            <pc:sldMk cId="0" sldId="316"/>
            <ac:spMk id="5" creationId="{00000000-0000-0000-0000-000000000000}"/>
          </ac:spMkLst>
        </pc:spChg>
        <pc:grpChg chg="mod">
          <ac:chgData name="Strand, Thea" userId="S::tstrand@luc.edu::0d5945c7-0912-4f03-8f34-974faae44dc9" providerId="AD" clId="Web-{C7F14320-FC1F-277F-BBAE-4361753BFAB8}" dt="2020-07-14T15:16:10.757" v="402" actId="1076"/>
          <ac:grpSpMkLst>
            <pc:docMk/>
            <pc:sldMk cId="0" sldId="316"/>
            <ac:grpSpMk id="2" creationId="{00000000-0000-0000-0000-000000000000}"/>
          </ac:grpSpMkLst>
        </pc:grpChg>
      </pc:sldChg>
      <pc:sldChg chg="modSp">
        <pc:chgData name="Strand, Thea" userId="S::tstrand@luc.edu::0d5945c7-0912-4f03-8f34-974faae44dc9" providerId="AD" clId="Web-{C7F14320-FC1F-277F-BBAE-4361753BFAB8}" dt="2020-07-14T15:16:13.976" v="403" actId="1076"/>
        <pc:sldMkLst>
          <pc:docMk/>
          <pc:sldMk cId="0" sldId="317"/>
        </pc:sldMkLst>
        <pc:spChg chg="mod">
          <ac:chgData name="Strand, Thea" userId="S::tstrand@luc.edu::0d5945c7-0912-4f03-8f34-974faae44dc9" providerId="AD" clId="Web-{C7F14320-FC1F-277F-BBAE-4361753BFAB8}" dt="2020-07-14T15:15:27.460" v="398" actId="1076"/>
          <ac:spMkLst>
            <pc:docMk/>
            <pc:sldMk cId="0" sldId="317"/>
            <ac:spMk id="4" creationId="{00000000-0000-0000-0000-000000000000}"/>
          </ac:spMkLst>
        </pc:spChg>
        <pc:spChg chg="mod">
          <ac:chgData name="Strand, Thea" userId="S::tstrand@luc.edu::0d5945c7-0912-4f03-8f34-974faae44dc9" providerId="AD" clId="Web-{C7F14320-FC1F-277F-BBAE-4361753BFAB8}" dt="2020-07-14T15:15:54.070" v="400"/>
          <ac:spMkLst>
            <pc:docMk/>
            <pc:sldMk cId="0" sldId="317"/>
            <ac:spMk id="5" creationId="{00000000-0000-0000-0000-000000000000}"/>
          </ac:spMkLst>
        </pc:spChg>
        <pc:grpChg chg="mod">
          <ac:chgData name="Strand, Thea" userId="S::tstrand@luc.edu::0d5945c7-0912-4f03-8f34-974faae44dc9" providerId="AD" clId="Web-{C7F14320-FC1F-277F-BBAE-4361753BFAB8}" dt="2020-07-14T15:16:13.976" v="403" actId="1076"/>
          <ac:grpSpMkLst>
            <pc:docMk/>
            <pc:sldMk cId="0" sldId="317"/>
            <ac:grpSpMk id="2" creationId="{00000000-0000-0000-0000-000000000000}"/>
          </ac:grpSpMkLst>
        </pc:grpChg>
      </pc:sldChg>
      <pc:sldChg chg="modSp">
        <pc:chgData name="Strand, Thea" userId="S::tstrand@luc.edu::0d5945c7-0912-4f03-8f34-974faae44dc9" providerId="AD" clId="Web-{C7F14320-FC1F-277F-BBAE-4361753BFAB8}" dt="2020-07-14T15:17:06.507" v="410"/>
        <pc:sldMkLst>
          <pc:docMk/>
          <pc:sldMk cId="0" sldId="318"/>
        </pc:sldMkLst>
        <pc:spChg chg="mod">
          <ac:chgData name="Strand, Thea" userId="S::tstrand@luc.edu::0d5945c7-0912-4f03-8f34-974faae44dc9" providerId="AD" clId="Web-{C7F14320-FC1F-277F-BBAE-4361753BFAB8}" dt="2020-07-14T15:17:00.867" v="409" actId="1076"/>
          <ac:spMkLst>
            <pc:docMk/>
            <pc:sldMk cId="0" sldId="318"/>
            <ac:spMk id="4" creationId="{00000000-0000-0000-0000-000000000000}"/>
          </ac:spMkLst>
        </pc:spChg>
        <pc:spChg chg="mod">
          <ac:chgData name="Strand, Thea" userId="S::tstrand@luc.edu::0d5945c7-0912-4f03-8f34-974faae44dc9" providerId="AD" clId="Web-{C7F14320-FC1F-277F-BBAE-4361753BFAB8}" dt="2020-07-14T15:17:06.507" v="410"/>
          <ac:spMkLst>
            <pc:docMk/>
            <pc:sldMk cId="0" sldId="318"/>
            <ac:spMk id="5" creationId="{00000000-0000-0000-0000-000000000000}"/>
          </ac:spMkLst>
        </pc:spChg>
        <pc:grpChg chg="mod">
          <ac:chgData name="Strand, Thea" userId="S::tstrand@luc.edu::0d5945c7-0912-4f03-8f34-974faae44dc9" providerId="AD" clId="Web-{C7F14320-FC1F-277F-BBAE-4361753BFAB8}" dt="2020-07-14T15:16:33.976" v="405" actId="1076"/>
          <ac:grpSpMkLst>
            <pc:docMk/>
            <pc:sldMk cId="0" sldId="318"/>
            <ac:grpSpMk id="2" creationId="{00000000-0000-0000-0000-000000000000}"/>
          </ac:grpSpMkLst>
        </pc:grpChg>
      </pc:sldChg>
      <pc:sldChg chg="modSp">
        <pc:chgData name="Strand, Thea" userId="S::tstrand@luc.edu::0d5945c7-0912-4f03-8f34-974faae44dc9" providerId="AD" clId="Web-{C7F14320-FC1F-277F-BBAE-4361753BFAB8}" dt="2020-07-14T15:17:59.648" v="416"/>
        <pc:sldMkLst>
          <pc:docMk/>
          <pc:sldMk cId="0" sldId="319"/>
        </pc:sldMkLst>
        <pc:spChg chg="mod">
          <ac:chgData name="Strand, Thea" userId="S::tstrand@luc.edu::0d5945c7-0912-4f03-8f34-974faae44dc9" providerId="AD" clId="Web-{C7F14320-FC1F-277F-BBAE-4361753BFAB8}" dt="2020-07-14T15:17:59.648" v="416"/>
          <ac:spMkLst>
            <pc:docMk/>
            <pc:sldMk cId="0" sldId="319"/>
            <ac:spMk id="7" creationId="{00000000-0000-0000-0000-000000000000}"/>
          </ac:spMkLst>
        </pc:spChg>
      </pc:sldChg>
    </pc:docChg>
  </pc:docChgLst>
  <pc:docChgLst>
    <pc:chgData name="Webster, Elizabeth" userId="S::ewebster1@luc.edu::9a7a8e05-7bce-4696-8be0-829fb0c7e6fc" providerId="AD" clId="Web-{B1B2C121-ECF9-7BE3-B000-D388E3DD208B}"/>
    <pc:docChg chg="modSld">
      <pc:chgData name="Webster, Elizabeth" userId="S::ewebster1@luc.edu::9a7a8e05-7bce-4696-8be0-829fb0c7e6fc" providerId="AD" clId="Web-{B1B2C121-ECF9-7BE3-B000-D388E3DD208B}" dt="2020-07-14T02:13:25.761" v="5" actId="20577"/>
      <pc:docMkLst>
        <pc:docMk/>
      </pc:docMkLst>
      <pc:sldChg chg="modSp">
        <pc:chgData name="Webster, Elizabeth" userId="S::ewebster1@luc.edu::9a7a8e05-7bce-4696-8be0-829fb0c7e6fc" providerId="AD" clId="Web-{B1B2C121-ECF9-7BE3-B000-D388E3DD208B}" dt="2020-07-14T02:13:25.761" v="4" actId="20577"/>
        <pc:sldMkLst>
          <pc:docMk/>
          <pc:sldMk cId="531273275" sldId="263"/>
        </pc:sldMkLst>
        <pc:spChg chg="mod">
          <ac:chgData name="Webster, Elizabeth" userId="S::ewebster1@luc.edu::9a7a8e05-7bce-4696-8be0-829fb0c7e6fc" providerId="AD" clId="Web-{B1B2C121-ECF9-7BE3-B000-D388E3DD208B}" dt="2020-07-14T02:13:25.761" v="4" actId="20577"/>
          <ac:spMkLst>
            <pc:docMk/>
            <pc:sldMk cId="531273275" sldId="263"/>
            <ac:spMk id="4" creationId="{12D84CED-D161-44A1-84CF-8C5CC32A5C1E}"/>
          </ac:spMkLst>
        </pc:spChg>
      </pc:sldChg>
    </pc:docChg>
  </pc:docChgLst>
  <pc:docChgLst>
    <pc:chgData name="Haarman, Susan" userId="S::shaarman@luc.edu::2655eedc-4828-4082-8b5d-310a27299747" providerId="AD" clId="Web-{F2184A8F-5165-7595-A563-91FD7F0A05B1}"/>
    <pc:docChg chg="addSld delSld modSld sldOrd">
      <pc:chgData name="Haarman, Susan" userId="S::shaarman@luc.edu::2655eedc-4828-4082-8b5d-310a27299747" providerId="AD" clId="Web-{F2184A8F-5165-7595-A563-91FD7F0A05B1}" dt="2020-07-14T06:10:55.750" v="2872" actId="1076"/>
      <pc:docMkLst>
        <pc:docMk/>
      </pc:docMkLst>
      <pc:sldChg chg="modSp add replId">
        <pc:chgData name="Haarman, Susan" userId="S::shaarman@luc.edu::2655eedc-4828-4082-8b5d-310a27299747" providerId="AD" clId="Web-{F2184A8F-5165-7595-A563-91FD7F0A05B1}" dt="2020-07-14T05:22:22.119" v="135" actId="20577"/>
        <pc:sldMkLst>
          <pc:docMk/>
          <pc:sldMk cId="3270550011" sldId="305"/>
        </pc:sldMkLst>
        <pc:spChg chg="mod">
          <ac:chgData name="Haarman, Susan" userId="S::shaarman@luc.edu::2655eedc-4828-4082-8b5d-310a27299747" providerId="AD" clId="Web-{F2184A8F-5165-7595-A563-91FD7F0A05B1}" dt="2020-07-14T05:21:34.555" v="3" actId="20577"/>
          <ac:spMkLst>
            <pc:docMk/>
            <pc:sldMk cId="3270550011" sldId="305"/>
            <ac:spMk id="2" creationId="{239E6D69-5438-4FB9-9B01-E4B827D1646D}"/>
          </ac:spMkLst>
        </pc:spChg>
        <pc:spChg chg="mod">
          <ac:chgData name="Haarman, Susan" userId="S::shaarman@luc.edu::2655eedc-4828-4082-8b5d-310a27299747" providerId="AD" clId="Web-{F2184A8F-5165-7595-A563-91FD7F0A05B1}" dt="2020-07-14T05:22:22.119" v="135" actId="20577"/>
          <ac:spMkLst>
            <pc:docMk/>
            <pc:sldMk cId="3270550011" sldId="305"/>
            <ac:spMk id="3" creationId="{C1075325-E7C9-4420-A43F-C9D0D6876258}"/>
          </ac:spMkLst>
        </pc:spChg>
      </pc:sldChg>
      <pc:sldChg chg="add del replId">
        <pc:chgData name="Haarman, Susan" userId="S::shaarman@luc.edu::2655eedc-4828-4082-8b5d-310a27299747" providerId="AD" clId="Web-{F2184A8F-5165-7595-A563-91FD7F0A05B1}" dt="2020-07-14T05:22:37.682" v="139"/>
        <pc:sldMkLst>
          <pc:docMk/>
          <pc:sldMk cId="707436019" sldId="306"/>
        </pc:sldMkLst>
      </pc:sldChg>
      <pc:sldChg chg="addSp modSp add replId">
        <pc:chgData name="Haarman, Susan" userId="S::shaarman@luc.edu::2655eedc-4828-4082-8b5d-310a27299747" providerId="AD" clId="Web-{F2184A8F-5165-7595-A563-91FD7F0A05B1}" dt="2020-07-14T06:10:55.750" v="2872" actId="1076"/>
        <pc:sldMkLst>
          <pc:docMk/>
          <pc:sldMk cId="3178996664" sldId="306"/>
        </pc:sldMkLst>
        <pc:spChg chg="mod">
          <ac:chgData name="Haarman, Susan" userId="S::shaarman@luc.edu::2655eedc-4828-4082-8b5d-310a27299747" providerId="AD" clId="Web-{F2184A8F-5165-7595-A563-91FD7F0A05B1}" dt="2020-07-14T05:23:32.746" v="214" actId="20577"/>
          <ac:spMkLst>
            <pc:docMk/>
            <pc:sldMk cId="3178996664" sldId="306"/>
            <ac:spMk id="2" creationId="{6FCBA51D-1519-4E18-A42F-C5F1B91FC1A7}"/>
          </ac:spMkLst>
        </pc:spChg>
        <pc:spChg chg="mod">
          <ac:chgData name="Haarman, Susan" userId="S::shaarman@luc.edu::2655eedc-4828-4082-8b5d-310a27299747" providerId="AD" clId="Web-{F2184A8F-5165-7595-A563-91FD7F0A05B1}" dt="2020-07-14T06:10:55.750" v="2872" actId="1076"/>
          <ac:spMkLst>
            <pc:docMk/>
            <pc:sldMk cId="3178996664" sldId="306"/>
            <ac:spMk id="3" creationId="{3DF490C2-75B2-4C2B-942C-F3B0828464EF}"/>
          </ac:spMkLst>
        </pc:spChg>
        <pc:picChg chg="add mod">
          <ac:chgData name="Haarman, Susan" userId="S::shaarman@luc.edu::2655eedc-4828-4082-8b5d-310a27299747" providerId="AD" clId="Web-{F2184A8F-5165-7595-A563-91FD7F0A05B1}" dt="2020-07-14T05:24:30.732" v="219" actId="14100"/>
          <ac:picMkLst>
            <pc:docMk/>
            <pc:sldMk cId="3178996664" sldId="306"/>
            <ac:picMk id="4" creationId="{02159F6A-08C5-4E9E-A184-8C6508EFE22C}"/>
          </ac:picMkLst>
        </pc:picChg>
      </pc:sldChg>
      <pc:sldChg chg="addSp delSp modSp add ord replId">
        <pc:chgData name="Haarman, Susan" userId="S::shaarman@luc.edu::2655eedc-4828-4082-8b5d-310a27299747" providerId="AD" clId="Web-{F2184A8F-5165-7595-A563-91FD7F0A05B1}" dt="2020-07-14T06:03:10.486" v="2713"/>
        <pc:sldMkLst>
          <pc:docMk/>
          <pc:sldMk cId="385702170" sldId="307"/>
        </pc:sldMkLst>
        <pc:spChg chg="mod">
          <ac:chgData name="Haarman, Susan" userId="S::shaarman@luc.edu::2655eedc-4828-4082-8b5d-310a27299747" providerId="AD" clId="Web-{F2184A8F-5165-7595-A563-91FD7F0A05B1}" dt="2020-07-14T05:31:24.558" v="569"/>
          <ac:spMkLst>
            <pc:docMk/>
            <pc:sldMk cId="385702170" sldId="307"/>
            <ac:spMk id="2" creationId="{6FCBA51D-1519-4E18-A42F-C5F1B91FC1A7}"/>
          </ac:spMkLst>
        </pc:spChg>
        <pc:spChg chg="mod">
          <ac:chgData name="Haarman, Susan" userId="S::shaarman@luc.edu::2655eedc-4828-4082-8b5d-310a27299747" providerId="AD" clId="Web-{F2184A8F-5165-7595-A563-91FD7F0A05B1}" dt="2020-07-14T05:34:23.845" v="773" actId="20577"/>
          <ac:spMkLst>
            <pc:docMk/>
            <pc:sldMk cId="385702170" sldId="307"/>
            <ac:spMk id="3" creationId="{3DF490C2-75B2-4C2B-942C-F3B0828464EF}"/>
          </ac:spMkLst>
        </pc:spChg>
        <pc:spChg chg="del">
          <ac:chgData name="Haarman, Susan" userId="S::shaarman@luc.edu::2655eedc-4828-4082-8b5d-310a27299747" providerId="AD" clId="Web-{F2184A8F-5165-7595-A563-91FD7F0A05B1}" dt="2020-07-14T05:31:24.558" v="569"/>
          <ac:spMkLst>
            <pc:docMk/>
            <pc:sldMk cId="385702170" sldId="307"/>
            <ac:spMk id="8" creationId="{827B839B-9ADE-406B-8590-F1CAEDED45A1}"/>
          </ac:spMkLst>
        </pc:spChg>
        <pc:spChg chg="del">
          <ac:chgData name="Haarman, Susan" userId="S::shaarman@luc.edu::2655eedc-4828-4082-8b5d-310a27299747" providerId="AD" clId="Web-{F2184A8F-5165-7595-A563-91FD7F0A05B1}" dt="2020-07-14T05:31:24.558" v="569"/>
          <ac:spMkLst>
            <pc:docMk/>
            <pc:sldMk cId="385702170" sldId="307"/>
            <ac:spMk id="10" creationId="{CFE45BF0-46DB-408C-B5F7-7B11716805D4}"/>
          </ac:spMkLst>
        </pc:spChg>
        <pc:spChg chg="del">
          <ac:chgData name="Haarman, Susan" userId="S::shaarman@luc.edu::2655eedc-4828-4082-8b5d-310a27299747" providerId="AD" clId="Web-{F2184A8F-5165-7595-A563-91FD7F0A05B1}" dt="2020-07-14T05:31:24.558" v="569"/>
          <ac:spMkLst>
            <pc:docMk/>
            <pc:sldMk cId="385702170" sldId="307"/>
            <ac:spMk id="12" creationId="{2AEBC8F2-97B1-41B4-93F1-2D289E197FBA}"/>
          </ac:spMkLst>
        </pc:spChg>
        <pc:spChg chg="del">
          <ac:chgData name="Haarman, Susan" userId="S::shaarman@luc.edu::2655eedc-4828-4082-8b5d-310a27299747" providerId="AD" clId="Web-{F2184A8F-5165-7595-A563-91FD7F0A05B1}" dt="2020-07-14T05:31:24.558" v="569"/>
          <ac:spMkLst>
            <pc:docMk/>
            <pc:sldMk cId="385702170" sldId="307"/>
            <ac:spMk id="14" creationId="{472E3A19-F5D5-48FC-BB9C-48C2F68F598B}"/>
          </ac:spMkLst>
        </pc:spChg>
        <pc:spChg chg="del">
          <ac:chgData name="Haarman, Susan" userId="S::shaarman@luc.edu::2655eedc-4828-4082-8b5d-310a27299747" providerId="AD" clId="Web-{F2184A8F-5165-7595-A563-91FD7F0A05B1}" dt="2020-07-14T05:31:24.558" v="569"/>
          <ac:spMkLst>
            <pc:docMk/>
            <pc:sldMk cId="385702170" sldId="307"/>
            <ac:spMk id="16" creationId="{7A62E32F-BB65-43A8-8EB5-92346890E549}"/>
          </ac:spMkLst>
        </pc:spChg>
        <pc:spChg chg="del">
          <ac:chgData name="Haarman, Susan" userId="S::shaarman@luc.edu::2655eedc-4828-4082-8b5d-310a27299747" providerId="AD" clId="Web-{F2184A8F-5165-7595-A563-91FD7F0A05B1}" dt="2020-07-14T05:31:24.558" v="569"/>
          <ac:spMkLst>
            <pc:docMk/>
            <pc:sldMk cId="385702170" sldId="307"/>
            <ac:spMk id="18" creationId="{14E91B64-9FCC-451E-AFB4-A827D6329367}"/>
          </ac:spMkLst>
        </pc:spChg>
        <pc:spChg chg="add">
          <ac:chgData name="Haarman, Susan" userId="S::shaarman@luc.edu::2655eedc-4828-4082-8b5d-310a27299747" providerId="AD" clId="Web-{F2184A8F-5165-7595-A563-91FD7F0A05B1}" dt="2020-07-14T05:31:24.558" v="569"/>
          <ac:spMkLst>
            <pc:docMk/>
            <pc:sldMk cId="385702170" sldId="307"/>
            <ac:spMk id="23" creationId="{3B854194-185D-494D-905C-7C7CB2E30F6E}"/>
          </ac:spMkLst>
        </pc:spChg>
        <pc:spChg chg="add">
          <ac:chgData name="Haarman, Susan" userId="S::shaarman@luc.edu::2655eedc-4828-4082-8b5d-310a27299747" providerId="AD" clId="Web-{F2184A8F-5165-7595-A563-91FD7F0A05B1}" dt="2020-07-14T05:31:24.558" v="569"/>
          <ac:spMkLst>
            <pc:docMk/>
            <pc:sldMk cId="385702170" sldId="307"/>
            <ac:spMk id="25" creationId="{B4F5FA0D-0104-4987-8241-EFF7C85B88DE}"/>
          </ac:spMkLst>
        </pc:spChg>
        <pc:picChg chg="del">
          <ac:chgData name="Haarman, Susan" userId="S::shaarman@luc.edu::2655eedc-4828-4082-8b5d-310a27299747" providerId="AD" clId="Web-{F2184A8F-5165-7595-A563-91FD7F0A05B1}" dt="2020-07-14T05:31:16.573" v="567"/>
          <ac:picMkLst>
            <pc:docMk/>
            <pc:sldMk cId="385702170" sldId="307"/>
            <ac:picMk id="4" creationId="{02159F6A-08C5-4E9E-A184-8C6508EFE22C}"/>
          </ac:picMkLst>
        </pc:picChg>
        <pc:picChg chg="add">
          <ac:chgData name="Haarman, Susan" userId="S::shaarman@luc.edu::2655eedc-4828-4082-8b5d-310a27299747" providerId="AD" clId="Web-{F2184A8F-5165-7595-A563-91FD7F0A05B1}" dt="2020-07-14T05:31:24.558" v="569"/>
          <ac:picMkLst>
            <pc:docMk/>
            <pc:sldMk cId="385702170" sldId="307"/>
            <ac:picMk id="27" creationId="{2897127E-6CEF-446C-BE87-93B7C46E49D1}"/>
          </ac:picMkLst>
        </pc:picChg>
      </pc:sldChg>
      <pc:sldChg chg="addSp modSp add ord replId">
        <pc:chgData name="Haarman, Susan" userId="S::shaarman@luc.edu::2655eedc-4828-4082-8b5d-310a27299747" providerId="AD" clId="Web-{F2184A8F-5165-7595-A563-91FD7F0A05B1}" dt="2020-07-14T05:58:20.523" v="2313"/>
        <pc:sldMkLst>
          <pc:docMk/>
          <pc:sldMk cId="41083773" sldId="308"/>
        </pc:sldMkLst>
        <pc:spChg chg="mod">
          <ac:chgData name="Haarman, Susan" userId="S::shaarman@luc.edu::2655eedc-4828-4082-8b5d-310a27299747" providerId="AD" clId="Web-{F2184A8F-5165-7595-A563-91FD7F0A05B1}" dt="2020-07-14T05:44:53.319" v="1817" actId="14100"/>
          <ac:spMkLst>
            <pc:docMk/>
            <pc:sldMk cId="41083773" sldId="308"/>
            <ac:spMk id="2" creationId="{17F56E19-BBC3-4C59-84FD-DD3DDF22EC46}"/>
          </ac:spMkLst>
        </pc:spChg>
        <pc:spChg chg="mod">
          <ac:chgData name="Haarman, Susan" userId="S::shaarman@luc.edu::2655eedc-4828-4082-8b5d-310a27299747" providerId="AD" clId="Web-{F2184A8F-5165-7595-A563-91FD7F0A05B1}" dt="2020-07-14T05:56:25.957" v="2311" actId="20577"/>
          <ac:spMkLst>
            <pc:docMk/>
            <pc:sldMk cId="41083773" sldId="308"/>
            <ac:spMk id="3" creationId="{6B7EC528-B756-4E8A-9D97-C404A19F7A55}"/>
          </ac:spMkLst>
        </pc:spChg>
        <pc:spChg chg="mod">
          <ac:chgData name="Haarman, Susan" userId="S::shaarman@luc.edu::2655eedc-4828-4082-8b5d-310a27299747" providerId="AD" clId="Web-{F2184A8F-5165-7595-A563-91FD7F0A05B1}" dt="2020-07-14T05:53:00.935" v="2259" actId="14100"/>
          <ac:spMkLst>
            <pc:docMk/>
            <pc:sldMk cId="41083773" sldId="308"/>
            <ac:spMk id="4" creationId="{12D84CED-D161-44A1-84CF-8C5CC32A5C1E}"/>
          </ac:spMkLst>
        </pc:spChg>
        <pc:spChg chg="add mod">
          <ac:chgData name="Haarman, Susan" userId="S::shaarman@luc.edu::2655eedc-4828-4082-8b5d-310a27299747" providerId="AD" clId="Web-{F2184A8F-5165-7595-A563-91FD7F0A05B1}" dt="2020-07-14T05:53:14.529" v="2267" actId="14100"/>
          <ac:spMkLst>
            <pc:docMk/>
            <pc:sldMk cId="41083773" sldId="308"/>
            <ac:spMk id="5" creationId="{E4AD77FE-83C8-4C26-BC1A-0E8CE509EAC4}"/>
          </ac:spMkLst>
        </pc:spChg>
      </pc:sldChg>
      <pc:sldChg chg="delSp modSp add replId">
        <pc:chgData name="Haarman, Susan" userId="S::shaarman@luc.edu::2655eedc-4828-4082-8b5d-310a27299747" providerId="AD" clId="Web-{F2184A8F-5165-7595-A563-91FD7F0A05B1}" dt="2020-07-14T06:09:24.654" v="2812" actId="20577"/>
        <pc:sldMkLst>
          <pc:docMk/>
          <pc:sldMk cId="4211722518" sldId="309"/>
        </pc:sldMkLst>
        <pc:spChg chg="mod">
          <ac:chgData name="Haarman, Susan" userId="S::shaarman@luc.edu::2655eedc-4828-4082-8b5d-310a27299747" providerId="AD" clId="Web-{F2184A8F-5165-7595-A563-91FD7F0A05B1}" dt="2020-07-14T05:59:33.854" v="2369" actId="20577"/>
          <ac:spMkLst>
            <pc:docMk/>
            <pc:sldMk cId="4211722518" sldId="309"/>
            <ac:spMk id="2" creationId="{6FCBA51D-1519-4E18-A42F-C5F1B91FC1A7}"/>
          </ac:spMkLst>
        </pc:spChg>
        <pc:spChg chg="mod">
          <ac:chgData name="Haarman, Susan" userId="S::shaarman@luc.edu::2655eedc-4828-4082-8b5d-310a27299747" providerId="AD" clId="Web-{F2184A8F-5165-7595-A563-91FD7F0A05B1}" dt="2020-07-14T06:09:24.654" v="2812" actId="20577"/>
          <ac:spMkLst>
            <pc:docMk/>
            <pc:sldMk cId="4211722518" sldId="309"/>
            <ac:spMk id="3" creationId="{3DF490C2-75B2-4C2B-942C-F3B0828464EF}"/>
          </ac:spMkLst>
        </pc:spChg>
        <pc:picChg chg="del">
          <ac:chgData name="Haarman, Susan" userId="S::shaarman@luc.edu::2655eedc-4828-4082-8b5d-310a27299747" providerId="AD" clId="Web-{F2184A8F-5165-7595-A563-91FD7F0A05B1}" dt="2020-07-14T05:35:47.332" v="843"/>
          <ac:picMkLst>
            <pc:docMk/>
            <pc:sldMk cId="4211722518" sldId="309"/>
            <ac:picMk id="4" creationId="{02159F6A-08C5-4E9E-A184-8C6508EFE22C}"/>
          </ac:picMkLst>
        </pc:picChg>
      </pc:sldChg>
      <pc:sldChg chg="modSp add ord replId">
        <pc:chgData name="Haarman, Susan" userId="S::shaarman@luc.edu::2655eedc-4828-4082-8b5d-310a27299747" providerId="AD" clId="Web-{F2184A8F-5165-7595-A563-91FD7F0A05B1}" dt="2020-07-14T06:10:00.295" v="2838" actId="20577"/>
        <pc:sldMkLst>
          <pc:docMk/>
          <pc:sldMk cId="3386888576" sldId="310"/>
        </pc:sldMkLst>
        <pc:spChg chg="mod">
          <ac:chgData name="Haarman, Susan" userId="S::shaarman@luc.edu::2655eedc-4828-4082-8b5d-310a27299747" providerId="AD" clId="Web-{F2184A8F-5165-7595-A563-91FD7F0A05B1}" dt="2020-07-14T06:10:00.295" v="2838" actId="20577"/>
          <ac:spMkLst>
            <pc:docMk/>
            <pc:sldMk cId="3386888576" sldId="310"/>
            <ac:spMk id="3" creationId="{3DF490C2-75B2-4C2B-942C-F3B0828464EF}"/>
          </ac:spMkLst>
        </pc:spChg>
      </pc:sldChg>
    </pc:docChg>
  </pc:docChgLst>
  <pc:docChgLst>
    <pc:chgData name="Webster, Elizabeth" userId="S::ewebster1@luc.edu::9a7a8e05-7bce-4696-8be0-829fb0c7e6fc" providerId="AD" clId="Web-{2DB826AD-0F29-08DA-A52D-04ED4EF7D4FE}"/>
    <pc:docChg chg="modSld">
      <pc:chgData name="Webster, Elizabeth" userId="S::ewebster1@luc.edu::9a7a8e05-7bce-4696-8be0-829fb0c7e6fc" providerId="AD" clId="Web-{2DB826AD-0F29-08DA-A52D-04ED4EF7D4FE}" dt="2020-07-14T15:58:59.715" v="5" actId="20577"/>
      <pc:docMkLst>
        <pc:docMk/>
      </pc:docMkLst>
      <pc:sldChg chg="modSp">
        <pc:chgData name="Webster, Elizabeth" userId="S::ewebster1@luc.edu::9a7a8e05-7bce-4696-8be0-829fb0c7e6fc" providerId="AD" clId="Web-{2DB826AD-0F29-08DA-A52D-04ED4EF7D4FE}" dt="2020-07-14T15:58:59.699" v="4" actId="20577"/>
        <pc:sldMkLst>
          <pc:docMk/>
          <pc:sldMk cId="2662516727" sldId="311"/>
        </pc:sldMkLst>
        <pc:spChg chg="mod">
          <ac:chgData name="Webster, Elizabeth" userId="S::ewebster1@luc.edu::9a7a8e05-7bce-4696-8be0-829fb0c7e6fc" providerId="AD" clId="Web-{2DB826AD-0F29-08DA-A52D-04ED4EF7D4FE}" dt="2020-07-14T15:58:59.699" v="4" actId="20577"/>
          <ac:spMkLst>
            <pc:docMk/>
            <pc:sldMk cId="2662516727" sldId="311"/>
            <ac:spMk id="3" creationId="{3DF490C2-75B2-4C2B-942C-F3B0828464EF}"/>
          </ac:spMkLst>
        </pc:spChg>
      </pc:sldChg>
    </pc:docChg>
  </pc:docChgLst>
  <pc:docChgLst>
    <pc:chgData name="Staidum Jr, Frederick" userId="S::fstaidum@luc.edu::6e2d1d40-0393-4771-880e-3e7d94562335" providerId="AD" clId="Web-{DEED8D6F-7812-0525-F25E-181F212C527A}"/>
    <pc:docChg chg="addSld modSld">
      <pc:chgData name="Staidum Jr, Frederick" userId="S::fstaidum@luc.edu::6e2d1d40-0393-4771-880e-3e7d94562335" providerId="AD" clId="Web-{DEED8D6F-7812-0525-F25E-181F212C527A}" dt="2020-07-13T23:31:30.100" v="246"/>
      <pc:docMkLst>
        <pc:docMk/>
      </pc:docMkLst>
      <pc:sldChg chg="addSp delSp modSp mod setBg modClrScheme chgLayout modNotes">
        <pc:chgData name="Staidum Jr, Frederick" userId="S::fstaidum@luc.edu::6e2d1d40-0393-4771-880e-3e7d94562335" providerId="AD" clId="Web-{DEED8D6F-7812-0525-F25E-181F212C527A}" dt="2020-07-13T23:31:30.100" v="246"/>
        <pc:sldMkLst>
          <pc:docMk/>
          <pc:sldMk cId="1137660974" sldId="298"/>
        </pc:sldMkLst>
        <pc:spChg chg="mod ord">
          <ac:chgData name="Staidum Jr, Frederick" userId="S::fstaidum@luc.edu::6e2d1d40-0393-4771-880e-3e7d94562335" providerId="AD" clId="Web-{DEED8D6F-7812-0525-F25E-181F212C527A}" dt="2020-07-13T23:21:48.744" v="36"/>
          <ac:spMkLst>
            <pc:docMk/>
            <pc:sldMk cId="1137660974" sldId="298"/>
            <ac:spMk id="2" creationId="{06E7814E-FEE0-43E8-9F33-D50B7FD6AE86}"/>
          </ac:spMkLst>
        </pc:spChg>
        <pc:spChg chg="mod ord">
          <ac:chgData name="Staidum Jr, Frederick" userId="S::fstaidum@luc.edu::6e2d1d40-0393-4771-880e-3e7d94562335" providerId="AD" clId="Web-{DEED8D6F-7812-0525-F25E-181F212C527A}" dt="2020-07-13T23:22:45.778" v="39" actId="20577"/>
          <ac:spMkLst>
            <pc:docMk/>
            <pc:sldMk cId="1137660974" sldId="298"/>
            <ac:spMk id="3" creationId="{38318E41-4D68-481D-A88C-180DCAE14EA8}"/>
          </ac:spMkLst>
        </pc:spChg>
        <pc:spChg chg="add del mod ord">
          <ac:chgData name="Staidum Jr, Frederick" userId="S::fstaidum@luc.edu::6e2d1d40-0393-4771-880e-3e7d94562335" providerId="AD" clId="Web-{DEED8D6F-7812-0525-F25E-181F212C527A}" dt="2020-07-13T23:20:34.834" v="1"/>
          <ac:spMkLst>
            <pc:docMk/>
            <pc:sldMk cId="1137660974" sldId="298"/>
            <ac:spMk id="4" creationId="{6B48D8E4-E8AF-4635-AC46-EB50ED1160D2}"/>
          </ac:spMkLst>
        </pc:spChg>
        <pc:spChg chg="add">
          <ac:chgData name="Staidum Jr, Frederick" userId="S::fstaidum@luc.edu::6e2d1d40-0393-4771-880e-3e7d94562335" providerId="AD" clId="Web-{DEED8D6F-7812-0525-F25E-181F212C527A}" dt="2020-07-13T23:21:48.744" v="36"/>
          <ac:spMkLst>
            <pc:docMk/>
            <pc:sldMk cId="1137660974" sldId="298"/>
            <ac:spMk id="8" creationId="{827B839B-9ADE-406B-8590-F1CAEDED45A1}"/>
          </ac:spMkLst>
        </pc:spChg>
        <pc:spChg chg="add">
          <ac:chgData name="Staidum Jr, Frederick" userId="S::fstaidum@luc.edu::6e2d1d40-0393-4771-880e-3e7d94562335" providerId="AD" clId="Web-{DEED8D6F-7812-0525-F25E-181F212C527A}" dt="2020-07-13T23:21:48.744" v="36"/>
          <ac:spMkLst>
            <pc:docMk/>
            <pc:sldMk cId="1137660974" sldId="298"/>
            <ac:spMk id="10" creationId="{CFE45BF0-46DB-408C-B5F7-7B11716805D4}"/>
          </ac:spMkLst>
        </pc:spChg>
        <pc:spChg chg="add">
          <ac:chgData name="Staidum Jr, Frederick" userId="S::fstaidum@luc.edu::6e2d1d40-0393-4771-880e-3e7d94562335" providerId="AD" clId="Web-{DEED8D6F-7812-0525-F25E-181F212C527A}" dt="2020-07-13T23:21:48.744" v="36"/>
          <ac:spMkLst>
            <pc:docMk/>
            <pc:sldMk cId="1137660974" sldId="298"/>
            <ac:spMk id="12" creationId="{2AEBC8F2-97B1-41B4-93F1-2D289E197FBA}"/>
          </ac:spMkLst>
        </pc:spChg>
        <pc:spChg chg="add">
          <ac:chgData name="Staidum Jr, Frederick" userId="S::fstaidum@luc.edu::6e2d1d40-0393-4771-880e-3e7d94562335" providerId="AD" clId="Web-{DEED8D6F-7812-0525-F25E-181F212C527A}" dt="2020-07-13T23:21:48.744" v="36"/>
          <ac:spMkLst>
            <pc:docMk/>
            <pc:sldMk cId="1137660974" sldId="298"/>
            <ac:spMk id="14" creationId="{472E3A19-F5D5-48FC-BB9C-48C2F68F598B}"/>
          </ac:spMkLst>
        </pc:spChg>
        <pc:spChg chg="add">
          <ac:chgData name="Staidum Jr, Frederick" userId="S::fstaidum@luc.edu::6e2d1d40-0393-4771-880e-3e7d94562335" providerId="AD" clId="Web-{DEED8D6F-7812-0525-F25E-181F212C527A}" dt="2020-07-13T23:21:48.744" v="36"/>
          <ac:spMkLst>
            <pc:docMk/>
            <pc:sldMk cId="1137660974" sldId="298"/>
            <ac:spMk id="16" creationId="{7A62E32F-BB65-43A8-8EB5-92346890E549}"/>
          </ac:spMkLst>
        </pc:spChg>
        <pc:spChg chg="add">
          <ac:chgData name="Staidum Jr, Frederick" userId="S::fstaidum@luc.edu::6e2d1d40-0393-4771-880e-3e7d94562335" providerId="AD" clId="Web-{DEED8D6F-7812-0525-F25E-181F212C527A}" dt="2020-07-13T23:21:48.744" v="36"/>
          <ac:spMkLst>
            <pc:docMk/>
            <pc:sldMk cId="1137660974" sldId="298"/>
            <ac:spMk id="18" creationId="{14E91B64-9FCC-451E-AFB4-A827D6329367}"/>
          </ac:spMkLst>
        </pc:spChg>
      </pc:sldChg>
      <pc:sldChg chg="addSp modSp new mod setBg modNotes">
        <pc:chgData name="Staidum Jr, Frederick" userId="S::fstaidum@luc.edu::6e2d1d40-0393-4771-880e-3e7d94562335" providerId="AD" clId="Web-{DEED8D6F-7812-0525-F25E-181F212C527A}" dt="2020-07-13T23:30:28.690" v="156"/>
        <pc:sldMkLst>
          <pc:docMk/>
          <pc:sldMk cId="4253247841" sldId="299"/>
        </pc:sldMkLst>
        <pc:spChg chg="mod">
          <ac:chgData name="Staidum Jr, Frederick" userId="S::fstaidum@luc.edu::6e2d1d40-0393-4771-880e-3e7d94562335" providerId="AD" clId="Web-{DEED8D6F-7812-0525-F25E-181F212C527A}" dt="2020-07-13T23:26:31.476" v="85"/>
          <ac:spMkLst>
            <pc:docMk/>
            <pc:sldMk cId="4253247841" sldId="299"/>
            <ac:spMk id="2" creationId="{6FCBA51D-1519-4E18-A42F-C5F1B91FC1A7}"/>
          </ac:spMkLst>
        </pc:spChg>
        <pc:spChg chg="mod">
          <ac:chgData name="Staidum Jr, Frederick" userId="S::fstaidum@luc.edu::6e2d1d40-0393-4771-880e-3e7d94562335" providerId="AD" clId="Web-{DEED8D6F-7812-0525-F25E-181F212C527A}" dt="2020-07-13T23:30:16.658" v="151" actId="20577"/>
          <ac:spMkLst>
            <pc:docMk/>
            <pc:sldMk cId="4253247841" sldId="299"/>
            <ac:spMk id="3" creationId="{3DF490C2-75B2-4C2B-942C-F3B0828464EF}"/>
          </ac:spMkLst>
        </pc:spChg>
        <pc:spChg chg="add">
          <ac:chgData name="Staidum Jr, Frederick" userId="S::fstaidum@luc.edu::6e2d1d40-0393-4771-880e-3e7d94562335" providerId="AD" clId="Web-{DEED8D6F-7812-0525-F25E-181F212C527A}" dt="2020-07-13T23:26:31.476" v="85"/>
          <ac:spMkLst>
            <pc:docMk/>
            <pc:sldMk cId="4253247841" sldId="299"/>
            <ac:spMk id="8" creationId="{827B839B-9ADE-406B-8590-F1CAEDED45A1}"/>
          </ac:spMkLst>
        </pc:spChg>
        <pc:spChg chg="add">
          <ac:chgData name="Staidum Jr, Frederick" userId="S::fstaidum@luc.edu::6e2d1d40-0393-4771-880e-3e7d94562335" providerId="AD" clId="Web-{DEED8D6F-7812-0525-F25E-181F212C527A}" dt="2020-07-13T23:26:31.476" v="85"/>
          <ac:spMkLst>
            <pc:docMk/>
            <pc:sldMk cId="4253247841" sldId="299"/>
            <ac:spMk id="10" creationId="{CFE45BF0-46DB-408C-B5F7-7B11716805D4}"/>
          </ac:spMkLst>
        </pc:spChg>
        <pc:spChg chg="add">
          <ac:chgData name="Staidum Jr, Frederick" userId="S::fstaidum@luc.edu::6e2d1d40-0393-4771-880e-3e7d94562335" providerId="AD" clId="Web-{DEED8D6F-7812-0525-F25E-181F212C527A}" dt="2020-07-13T23:26:31.476" v="85"/>
          <ac:spMkLst>
            <pc:docMk/>
            <pc:sldMk cId="4253247841" sldId="299"/>
            <ac:spMk id="12" creationId="{2AEBC8F2-97B1-41B4-93F1-2D289E197FBA}"/>
          </ac:spMkLst>
        </pc:spChg>
        <pc:spChg chg="add">
          <ac:chgData name="Staidum Jr, Frederick" userId="S::fstaidum@luc.edu::6e2d1d40-0393-4771-880e-3e7d94562335" providerId="AD" clId="Web-{DEED8D6F-7812-0525-F25E-181F212C527A}" dt="2020-07-13T23:26:31.476" v="85"/>
          <ac:spMkLst>
            <pc:docMk/>
            <pc:sldMk cId="4253247841" sldId="299"/>
            <ac:spMk id="14" creationId="{472E3A19-F5D5-48FC-BB9C-48C2F68F598B}"/>
          </ac:spMkLst>
        </pc:spChg>
        <pc:spChg chg="add">
          <ac:chgData name="Staidum Jr, Frederick" userId="S::fstaidum@luc.edu::6e2d1d40-0393-4771-880e-3e7d94562335" providerId="AD" clId="Web-{DEED8D6F-7812-0525-F25E-181F212C527A}" dt="2020-07-13T23:26:31.476" v="85"/>
          <ac:spMkLst>
            <pc:docMk/>
            <pc:sldMk cId="4253247841" sldId="299"/>
            <ac:spMk id="16" creationId="{7A62E32F-BB65-43A8-8EB5-92346890E549}"/>
          </ac:spMkLst>
        </pc:spChg>
        <pc:spChg chg="add">
          <ac:chgData name="Staidum Jr, Frederick" userId="S::fstaidum@luc.edu::6e2d1d40-0393-4771-880e-3e7d94562335" providerId="AD" clId="Web-{DEED8D6F-7812-0525-F25E-181F212C527A}" dt="2020-07-13T23:26:31.476" v="85"/>
          <ac:spMkLst>
            <pc:docMk/>
            <pc:sldMk cId="4253247841" sldId="299"/>
            <ac:spMk id="18" creationId="{14E91B64-9FCC-451E-AFB4-A827D6329367}"/>
          </ac:spMkLst>
        </pc:spChg>
      </pc:sldChg>
      <pc:sldChg chg="modSp new">
        <pc:chgData name="Staidum Jr, Frederick" userId="S::fstaidum@luc.edu::6e2d1d40-0393-4771-880e-3e7d94562335" providerId="AD" clId="Web-{DEED8D6F-7812-0525-F25E-181F212C527A}" dt="2020-07-13T23:31:07.114" v="233" actId="20577"/>
        <pc:sldMkLst>
          <pc:docMk/>
          <pc:sldMk cId="529766608" sldId="300"/>
        </pc:sldMkLst>
        <pc:spChg chg="mod">
          <ac:chgData name="Staidum Jr, Frederick" userId="S::fstaidum@luc.edu::6e2d1d40-0393-4771-880e-3e7d94562335" providerId="AD" clId="Web-{DEED8D6F-7812-0525-F25E-181F212C527A}" dt="2020-07-13T23:30:41.253" v="162" actId="20577"/>
          <ac:spMkLst>
            <pc:docMk/>
            <pc:sldMk cId="529766608" sldId="300"/>
            <ac:spMk id="2" creationId="{336F41A6-1A0A-45F4-9B21-1EBB000A028A}"/>
          </ac:spMkLst>
        </pc:spChg>
        <pc:spChg chg="mod">
          <ac:chgData name="Staidum Jr, Frederick" userId="S::fstaidum@luc.edu::6e2d1d40-0393-4771-880e-3e7d94562335" providerId="AD" clId="Web-{DEED8D6F-7812-0525-F25E-181F212C527A}" dt="2020-07-13T23:31:07.114" v="233" actId="20577"/>
          <ac:spMkLst>
            <pc:docMk/>
            <pc:sldMk cId="529766608" sldId="300"/>
            <ac:spMk id="3" creationId="{80DAF15E-8E4B-4A3E-BE15-F0DACA6ADA8B}"/>
          </ac:spMkLst>
        </pc:spChg>
      </pc:sldChg>
      <pc:sldChg chg="modSp add replId">
        <pc:chgData name="Staidum Jr, Frederick" userId="S::fstaidum@luc.edu::6e2d1d40-0393-4771-880e-3e7d94562335" providerId="AD" clId="Web-{DEED8D6F-7812-0525-F25E-181F212C527A}" dt="2020-07-13T23:31:17.446" v="243" actId="20577"/>
        <pc:sldMkLst>
          <pc:docMk/>
          <pc:sldMk cId="2147428945" sldId="301"/>
        </pc:sldMkLst>
        <pc:spChg chg="mod">
          <ac:chgData name="Staidum Jr, Frederick" userId="S::fstaidum@luc.edu::6e2d1d40-0393-4771-880e-3e7d94562335" providerId="AD" clId="Web-{DEED8D6F-7812-0525-F25E-181F212C527A}" dt="2020-07-13T23:31:17.446" v="243" actId="20577"/>
          <ac:spMkLst>
            <pc:docMk/>
            <pc:sldMk cId="2147428945" sldId="301"/>
            <ac:spMk id="3" creationId="{80DAF15E-8E4B-4A3E-BE15-F0DACA6ADA8B}"/>
          </ac:spMkLst>
        </pc:spChg>
      </pc:sldChg>
    </pc:docChg>
  </pc:docChgLst>
  <pc:docChgLst>
    <pc:chgData name="Nuelle, Jack" userId="S::jnuelle@luc.edu::4d53612b-fa72-4278-9888-2c0ad036adfa" providerId="AD" clId="Web-{6CB59F3F-37B4-1936-E8BC-61E3E9AFBB5C}"/>
    <pc:docChg chg="modSld">
      <pc:chgData name="Nuelle, Jack" userId="S::jnuelle@luc.edu::4d53612b-fa72-4278-9888-2c0ad036adfa" providerId="AD" clId="Web-{6CB59F3F-37B4-1936-E8BC-61E3E9AFBB5C}" dt="2020-07-14T16:04:13.909" v="13" actId="20577"/>
      <pc:docMkLst>
        <pc:docMk/>
      </pc:docMkLst>
      <pc:sldChg chg="modSp">
        <pc:chgData name="Nuelle, Jack" userId="S::jnuelle@luc.edu::4d53612b-fa72-4278-9888-2c0ad036adfa" providerId="AD" clId="Web-{6CB59F3F-37B4-1936-E8BC-61E3E9AFBB5C}" dt="2020-07-14T16:03:59.315" v="4" actId="14100"/>
        <pc:sldMkLst>
          <pc:docMk/>
          <pc:sldMk cId="578658434" sldId="282"/>
        </pc:sldMkLst>
        <pc:spChg chg="mod">
          <ac:chgData name="Nuelle, Jack" userId="S::jnuelle@luc.edu::4d53612b-fa72-4278-9888-2c0ad036adfa" providerId="AD" clId="Web-{6CB59F3F-37B4-1936-E8BC-61E3E9AFBB5C}" dt="2020-07-14T16:03:59.315" v="4" actId="14100"/>
          <ac:spMkLst>
            <pc:docMk/>
            <pc:sldMk cId="578658434" sldId="282"/>
            <ac:spMk id="10" creationId="{00000000-0000-0000-0000-000000000000}"/>
          </ac:spMkLst>
        </pc:spChg>
      </pc:sldChg>
      <pc:sldChg chg="modSp">
        <pc:chgData name="Nuelle, Jack" userId="S::jnuelle@luc.edu::4d53612b-fa72-4278-9888-2c0ad036adfa" providerId="AD" clId="Web-{6CB59F3F-37B4-1936-E8BC-61E3E9AFBB5C}" dt="2020-07-14T16:04:13.909" v="12" actId="20577"/>
        <pc:sldMkLst>
          <pc:docMk/>
          <pc:sldMk cId="3332120034" sldId="283"/>
        </pc:sldMkLst>
        <pc:spChg chg="mod">
          <ac:chgData name="Nuelle, Jack" userId="S::jnuelle@luc.edu::4d53612b-fa72-4278-9888-2c0ad036adfa" providerId="AD" clId="Web-{6CB59F3F-37B4-1936-E8BC-61E3E9AFBB5C}" dt="2020-07-14T16:04:13.909" v="12" actId="20577"/>
          <ac:spMkLst>
            <pc:docMk/>
            <pc:sldMk cId="3332120034" sldId="283"/>
            <ac:spMk id="15" creationId="{00000000-0000-0000-0000-000000000000}"/>
          </ac:spMkLst>
        </pc:spChg>
      </pc:sldChg>
    </pc:docChg>
  </pc:docChgLst>
  <pc:docChgLst>
    <pc:chgData name="Staidum Jr, Frederick" userId="S::fstaidum@luc.edu::6e2d1d40-0393-4771-880e-3e7d94562335" providerId="AD" clId="Web-{334DC9CD-B4A6-F552-4C7C-AEB28D01FAA8}"/>
    <pc:docChg chg="modSld">
      <pc:chgData name="Staidum Jr, Frederick" userId="S::fstaidum@luc.edu::6e2d1d40-0393-4771-880e-3e7d94562335" providerId="AD" clId="Web-{334DC9CD-B4A6-F552-4C7C-AEB28D01FAA8}" dt="2020-07-14T12:46:55.539" v="13" actId="20577"/>
      <pc:docMkLst>
        <pc:docMk/>
      </pc:docMkLst>
      <pc:sldChg chg="modSp">
        <pc:chgData name="Staidum Jr, Frederick" userId="S::fstaidum@luc.edu::6e2d1d40-0393-4771-880e-3e7d94562335" providerId="AD" clId="Web-{334DC9CD-B4A6-F552-4C7C-AEB28D01FAA8}" dt="2020-07-14T12:46:48.304" v="11" actId="20577"/>
        <pc:sldMkLst>
          <pc:docMk/>
          <pc:sldMk cId="4253247841" sldId="299"/>
        </pc:sldMkLst>
        <pc:spChg chg="mod">
          <ac:chgData name="Staidum Jr, Frederick" userId="S::fstaidum@luc.edu::6e2d1d40-0393-4771-880e-3e7d94562335" providerId="AD" clId="Web-{334DC9CD-B4A6-F552-4C7C-AEB28D01FAA8}" dt="2020-07-14T12:46:48.304" v="11" actId="20577"/>
          <ac:spMkLst>
            <pc:docMk/>
            <pc:sldMk cId="4253247841" sldId="299"/>
            <ac:spMk id="3" creationId="{3DF490C2-75B2-4C2B-942C-F3B0828464EF}"/>
          </ac:spMkLst>
        </pc:spChg>
      </pc:sldChg>
    </pc:docChg>
  </pc:docChgLst>
  <pc:docChgLst>
    <pc:chgData name="Haarman, Susan" userId="S::shaarman@luc.edu::2655eedc-4828-4082-8b5d-310a27299747" providerId="AD" clId="Web-{1FF4D917-F549-E043-5E14-0C3655A26CBC}"/>
    <pc:docChg chg="modSld sldOrd">
      <pc:chgData name="Haarman, Susan" userId="S::shaarman@luc.edu::2655eedc-4828-4082-8b5d-310a27299747" providerId="AD" clId="Web-{1FF4D917-F549-E043-5E14-0C3655A26CBC}" dt="2020-07-14T16:37:21.731" v="295"/>
      <pc:docMkLst>
        <pc:docMk/>
      </pc:docMkLst>
      <pc:sldChg chg="modSp ord">
        <pc:chgData name="Haarman, Susan" userId="S::shaarman@luc.edu::2655eedc-4828-4082-8b5d-310a27299747" providerId="AD" clId="Web-{1FF4D917-F549-E043-5E14-0C3655A26CBC}" dt="2020-07-14T16:37:21.731" v="295"/>
        <pc:sldMkLst>
          <pc:docMk/>
          <pc:sldMk cId="385702170" sldId="307"/>
        </pc:sldMkLst>
        <pc:spChg chg="mod">
          <ac:chgData name="Haarman, Susan" userId="S::shaarman@luc.edu::2655eedc-4828-4082-8b5d-310a27299747" providerId="AD" clId="Web-{1FF4D917-F549-E043-5E14-0C3655A26CBC}" dt="2020-07-14T16:08:35.093" v="142" actId="20577"/>
          <ac:spMkLst>
            <pc:docMk/>
            <pc:sldMk cId="385702170" sldId="307"/>
            <ac:spMk id="3" creationId="{3DF490C2-75B2-4C2B-942C-F3B0828464EF}"/>
          </ac:spMkLst>
        </pc:spChg>
      </pc:sldChg>
      <pc:sldChg chg="modSp">
        <pc:chgData name="Haarman, Susan" userId="S::shaarman@luc.edu::2655eedc-4828-4082-8b5d-310a27299747" providerId="AD" clId="Web-{1FF4D917-F549-E043-5E14-0C3655A26CBC}" dt="2020-07-14T16:06:23.164" v="22" actId="20577"/>
        <pc:sldMkLst>
          <pc:docMk/>
          <pc:sldMk cId="41083773" sldId="308"/>
        </pc:sldMkLst>
        <pc:spChg chg="mod">
          <ac:chgData name="Haarman, Susan" userId="S::shaarman@luc.edu::2655eedc-4828-4082-8b5d-310a27299747" providerId="AD" clId="Web-{1FF4D917-F549-E043-5E14-0C3655A26CBC}" dt="2020-07-14T16:06:23.164" v="22" actId="20577"/>
          <ac:spMkLst>
            <pc:docMk/>
            <pc:sldMk cId="41083773" sldId="308"/>
            <ac:spMk id="4" creationId="{12D84CED-D161-44A1-84CF-8C5CC32A5C1E}"/>
          </ac:spMkLst>
        </pc:spChg>
      </pc:sldChg>
      <pc:sldChg chg="modSp">
        <pc:chgData name="Haarman, Susan" userId="S::shaarman@luc.edu::2655eedc-4828-4082-8b5d-310a27299747" providerId="AD" clId="Web-{1FF4D917-F549-E043-5E14-0C3655A26CBC}" dt="2020-07-14T16:06:43.634" v="32" actId="20577"/>
        <pc:sldMkLst>
          <pc:docMk/>
          <pc:sldMk cId="4211722518" sldId="309"/>
        </pc:sldMkLst>
        <pc:spChg chg="mod">
          <ac:chgData name="Haarman, Susan" userId="S::shaarman@luc.edu::2655eedc-4828-4082-8b5d-310a27299747" providerId="AD" clId="Web-{1FF4D917-F549-E043-5E14-0C3655A26CBC}" dt="2020-07-14T16:06:43.634" v="32" actId="20577"/>
          <ac:spMkLst>
            <pc:docMk/>
            <pc:sldMk cId="4211722518" sldId="309"/>
            <ac:spMk id="3" creationId="{3DF490C2-75B2-4C2B-942C-F3B0828464EF}"/>
          </ac:spMkLst>
        </pc:spChg>
      </pc:sldChg>
      <pc:sldChg chg="modSp">
        <pc:chgData name="Haarman, Susan" userId="S::shaarman@luc.edu::2655eedc-4828-4082-8b5d-310a27299747" providerId="AD" clId="Web-{1FF4D917-F549-E043-5E14-0C3655A26CBC}" dt="2020-07-14T16:37:20.309" v="293" actId="20577"/>
        <pc:sldMkLst>
          <pc:docMk/>
          <pc:sldMk cId="3386888576" sldId="310"/>
        </pc:sldMkLst>
        <pc:spChg chg="mod">
          <ac:chgData name="Haarman, Susan" userId="S::shaarman@luc.edu::2655eedc-4828-4082-8b5d-310a27299747" providerId="AD" clId="Web-{1FF4D917-F549-E043-5E14-0C3655A26CBC}" dt="2020-07-14T16:37:20.309" v="293" actId="20577"/>
          <ac:spMkLst>
            <pc:docMk/>
            <pc:sldMk cId="3386888576" sldId="310"/>
            <ac:spMk id="3" creationId="{3DF490C2-75B2-4C2B-942C-F3B0828464EF}"/>
          </ac:spMkLst>
        </pc:spChg>
      </pc:sldChg>
    </pc:docChg>
  </pc:docChgLst>
  <pc:docChgLst>
    <pc:chgData name="Mansbach, Jessica" userId="S::jmansbach@luc.edu::3a957208-1341-4afb-8522-07c4f5455046" providerId="AD" clId="Web-{9095FA85-EF98-964E-4BB9-98972828FB82}"/>
    <pc:docChg chg="addSld modSld">
      <pc:chgData name="Mansbach, Jessica" userId="S::jmansbach@luc.edu::3a957208-1341-4afb-8522-07c4f5455046" providerId="AD" clId="Web-{9095FA85-EF98-964E-4BB9-98972828FB82}" dt="2020-07-14T14:22:14.765" v="524" actId="20577"/>
      <pc:docMkLst>
        <pc:docMk/>
      </pc:docMkLst>
      <pc:sldChg chg="modSp">
        <pc:chgData name="Mansbach, Jessica" userId="S::jmansbach@luc.edu::3a957208-1341-4afb-8522-07c4f5455046" providerId="AD" clId="Web-{9095FA85-EF98-964E-4BB9-98972828FB82}" dt="2020-07-14T14:22:12.890" v="522" actId="20577"/>
        <pc:sldMkLst>
          <pc:docMk/>
          <pc:sldMk cId="0" sldId="258"/>
        </pc:sldMkLst>
        <pc:spChg chg="mod">
          <ac:chgData name="Mansbach, Jessica" userId="S::jmansbach@luc.edu::3a957208-1341-4afb-8522-07c4f5455046" providerId="AD" clId="Web-{9095FA85-EF98-964E-4BB9-98972828FB82}" dt="2020-07-14T13:58:57.166" v="0"/>
          <ac:spMkLst>
            <pc:docMk/>
            <pc:sldMk cId="0" sldId="258"/>
            <ac:spMk id="6" creationId="{00000000-0000-0000-0000-000000000000}"/>
          </ac:spMkLst>
        </pc:spChg>
        <pc:spChg chg="mod">
          <ac:chgData name="Mansbach, Jessica" userId="S::jmansbach@luc.edu::3a957208-1341-4afb-8522-07c4f5455046" providerId="AD" clId="Web-{9095FA85-EF98-964E-4BB9-98972828FB82}" dt="2020-07-14T13:58:57.181" v="1"/>
          <ac:spMkLst>
            <pc:docMk/>
            <pc:sldMk cId="0" sldId="258"/>
            <ac:spMk id="7" creationId="{00000000-0000-0000-0000-000000000000}"/>
          </ac:spMkLst>
        </pc:spChg>
        <pc:spChg chg="mod">
          <ac:chgData name="Mansbach, Jessica" userId="S::jmansbach@luc.edu::3a957208-1341-4afb-8522-07c4f5455046" providerId="AD" clId="Web-{9095FA85-EF98-964E-4BB9-98972828FB82}" dt="2020-07-14T13:59:15.010" v="7" actId="20577"/>
          <ac:spMkLst>
            <pc:docMk/>
            <pc:sldMk cId="0" sldId="258"/>
            <ac:spMk id="9" creationId="{00000000-0000-0000-0000-000000000000}"/>
          </ac:spMkLst>
        </pc:spChg>
        <pc:spChg chg="mod">
          <ac:chgData name="Mansbach, Jessica" userId="S::jmansbach@luc.edu::3a957208-1341-4afb-8522-07c4f5455046" providerId="AD" clId="Web-{9095FA85-EF98-964E-4BB9-98972828FB82}" dt="2020-07-14T14:22:04.546" v="517" actId="20577"/>
          <ac:spMkLst>
            <pc:docMk/>
            <pc:sldMk cId="0" sldId="258"/>
            <ac:spMk id="10" creationId="{00000000-0000-0000-0000-000000000000}"/>
          </ac:spMkLst>
        </pc:spChg>
        <pc:spChg chg="mod">
          <ac:chgData name="Mansbach, Jessica" userId="S::jmansbach@luc.edu::3a957208-1341-4afb-8522-07c4f5455046" providerId="AD" clId="Web-{9095FA85-EF98-964E-4BB9-98972828FB82}" dt="2020-07-14T13:59:20.370" v="10" actId="20577"/>
          <ac:spMkLst>
            <pc:docMk/>
            <pc:sldMk cId="0" sldId="258"/>
            <ac:spMk id="12" creationId="{00000000-0000-0000-0000-000000000000}"/>
          </ac:spMkLst>
        </pc:spChg>
        <pc:spChg chg="mod">
          <ac:chgData name="Mansbach, Jessica" userId="S::jmansbach@luc.edu::3a957208-1341-4afb-8522-07c4f5455046" providerId="AD" clId="Web-{9095FA85-EF98-964E-4BB9-98972828FB82}" dt="2020-07-14T14:22:12.890" v="522" actId="20577"/>
          <ac:spMkLst>
            <pc:docMk/>
            <pc:sldMk cId="0" sldId="258"/>
            <ac:spMk id="13" creationId="{00000000-0000-0000-0000-000000000000}"/>
          </ac:spMkLst>
        </pc:spChg>
        <pc:grpChg chg="mod">
          <ac:chgData name="Mansbach, Jessica" userId="S::jmansbach@luc.edu::3a957208-1341-4afb-8522-07c4f5455046" providerId="AD" clId="Web-{9095FA85-EF98-964E-4BB9-98972828FB82}" dt="2020-07-14T13:59:05.291" v="6" actId="1076"/>
          <ac:grpSpMkLst>
            <pc:docMk/>
            <pc:sldMk cId="0" sldId="258"/>
            <ac:grpSpMk id="8" creationId="{00000000-0000-0000-0000-000000000000}"/>
          </ac:grpSpMkLst>
        </pc:grpChg>
      </pc:sldChg>
      <pc:sldChg chg="modSp">
        <pc:chgData name="Mansbach, Jessica" userId="S::jmansbach@luc.edu::3a957208-1341-4afb-8522-07c4f5455046" providerId="AD" clId="Web-{9095FA85-EF98-964E-4BB9-98972828FB82}" dt="2020-07-14T14:02:53.659" v="158" actId="20577"/>
        <pc:sldMkLst>
          <pc:docMk/>
          <pc:sldMk cId="0" sldId="259"/>
        </pc:sldMkLst>
        <pc:spChg chg="mod">
          <ac:chgData name="Mansbach, Jessica" userId="S::jmansbach@luc.edu::3a957208-1341-4afb-8522-07c4f5455046" providerId="AD" clId="Web-{9095FA85-EF98-964E-4BB9-98972828FB82}" dt="2020-07-14T14:02:53.659" v="158" actId="20577"/>
          <ac:spMkLst>
            <pc:docMk/>
            <pc:sldMk cId="0" sldId="259"/>
            <ac:spMk id="5" creationId="{00000000-0000-0000-0000-000000000000}"/>
          </ac:spMkLst>
        </pc:spChg>
      </pc:sldChg>
      <pc:sldChg chg="modSp">
        <pc:chgData name="Mansbach, Jessica" userId="S::jmansbach@luc.edu::3a957208-1341-4afb-8522-07c4f5455046" providerId="AD" clId="Web-{9095FA85-EF98-964E-4BB9-98972828FB82}" dt="2020-07-14T14:03:46.177" v="165" actId="20577"/>
        <pc:sldMkLst>
          <pc:docMk/>
          <pc:sldMk cId="0" sldId="261"/>
        </pc:sldMkLst>
        <pc:spChg chg="mod">
          <ac:chgData name="Mansbach, Jessica" userId="S::jmansbach@luc.edu::3a957208-1341-4afb-8522-07c4f5455046" providerId="AD" clId="Web-{9095FA85-EF98-964E-4BB9-98972828FB82}" dt="2020-07-14T14:03:46.177" v="165" actId="20577"/>
          <ac:spMkLst>
            <pc:docMk/>
            <pc:sldMk cId="0" sldId="261"/>
            <ac:spMk id="5" creationId="{00000000-0000-0000-0000-000000000000}"/>
          </ac:spMkLst>
        </pc:spChg>
      </pc:sldChg>
      <pc:sldChg chg="modSp">
        <pc:chgData name="Mansbach, Jessica" userId="S::jmansbach@luc.edu::3a957208-1341-4afb-8522-07c4f5455046" providerId="AD" clId="Web-{9095FA85-EF98-964E-4BB9-98972828FB82}" dt="2020-07-14T14:06:26.542" v="210" actId="20577"/>
        <pc:sldMkLst>
          <pc:docMk/>
          <pc:sldMk cId="0" sldId="266"/>
        </pc:sldMkLst>
        <pc:spChg chg="mod">
          <ac:chgData name="Mansbach, Jessica" userId="S::jmansbach@luc.edu::3a957208-1341-4afb-8522-07c4f5455046" providerId="AD" clId="Web-{9095FA85-EF98-964E-4BB9-98972828FB82}" dt="2020-07-14T14:04:29.006" v="168" actId="20577"/>
          <ac:spMkLst>
            <pc:docMk/>
            <pc:sldMk cId="0" sldId="266"/>
            <ac:spMk id="8" creationId="{00000000-0000-0000-0000-000000000000}"/>
          </ac:spMkLst>
        </pc:spChg>
        <pc:spChg chg="mod">
          <ac:chgData name="Mansbach, Jessica" userId="S::jmansbach@luc.edu::3a957208-1341-4afb-8522-07c4f5455046" providerId="AD" clId="Web-{9095FA85-EF98-964E-4BB9-98972828FB82}" dt="2020-07-14T14:06:15.886" v="203" actId="20577"/>
          <ac:spMkLst>
            <pc:docMk/>
            <pc:sldMk cId="0" sldId="266"/>
            <ac:spMk id="9" creationId="{00000000-0000-0000-0000-000000000000}"/>
          </ac:spMkLst>
        </pc:spChg>
        <pc:spChg chg="mod">
          <ac:chgData name="Mansbach, Jessica" userId="S::jmansbach@luc.edu::3a957208-1341-4afb-8522-07c4f5455046" providerId="AD" clId="Web-{9095FA85-EF98-964E-4BB9-98972828FB82}" dt="2020-07-14T14:04:35.194" v="171" actId="20577"/>
          <ac:spMkLst>
            <pc:docMk/>
            <pc:sldMk cId="0" sldId="266"/>
            <ac:spMk id="11" creationId="{00000000-0000-0000-0000-000000000000}"/>
          </ac:spMkLst>
        </pc:spChg>
        <pc:spChg chg="mod">
          <ac:chgData name="Mansbach, Jessica" userId="S::jmansbach@luc.edu::3a957208-1341-4afb-8522-07c4f5455046" providerId="AD" clId="Web-{9095FA85-EF98-964E-4BB9-98972828FB82}" dt="2020-07-14T14:06:21.448" v="207" actId="20577"/>
          <ac:spMkLst>
            <pc:docMk/>
            <pc:sldMk cId="0" sldId="266"/>
            <ac:spMk id="12" creationId="{00000000-0000-0000-0000-000000000000}"/>
          </ac:spMkLst>
        </pc:spChg>
        <pc:spChg chg="mod">
          <ac:chgData name="Mansbach, Jessica" userId="S::jmansbach@luc.edu::3a957208-1341-4afb-8522-07c4f5455046" providerId="AD" clId="Web-{9095FA85-EF98-964E-4BB9-98972828FB82}" dt="2020-07-14T14:04:41.944" v="174" actId="20577"/>
          <ac:spMkLst>
            <pc:docMk/>
            <pc:sldMk cId="0" sldId="266"/>
            <ac:spMk id="14" creationId="{00000000-0000-0000-0000-000000000000}"/>
          </ac:spMkLst>
        </pc:spChg>
        <pc:spChg chg="mod">
          <ac:chgData name="Mansbach, Jessica" userId="S::jmansbach@luc.edu::3a957208-1341-4afb-8522-07c4f5455046" providerId="AD" clId="Web-{9095FA85-EF98-964E-4BB9-98972828FB82}" dt="2020-07-14T14:06:26.542" v="210" actId="20577"/>
          <ac:spMkLst>
            <pc:docMk/>
            <pc:sldMk cId="0" sldId="266"/>
            <ac:spMk id="15" creationId="{00000000-0000-0000-0000-000000000000}"/>
          </ac:spMkLst>
        </pc:spChg>
      </pc:sldChg>
      <pc:sldChg chg="modSp">
        <pc:chgData name="Mansbach, Jessica" userId="S::jmansbach@luc.edu::3a957208-1341-4afb-8522-07c4f5455046" providerId="AD" clId="Web-{9095FA85-EF98-964E-4BB9-98972828FB82}" dt="2020-07-14T14:07:18.091" v="226" actId="20577"/>
        <pc:sldMkLst>
          <pc:docMk/>
          <pc:sldMk cId="0" sldId="267"/>
        </pc:sldMkLst>
        <pc:spChg chg="mod">
          <ac:chgData name="Mansbach, Jessica" userId="S::jmansbach@luc.edu::3a957208-1341-4afb-8522-07c4f5455046" providerId="AD" clId="Web-{9095FA85-EF98-964E-4BB9-98972828FB82}" dt="2020-07-14T14:04:49.101" v="177" actId="20577"/>
          <ac:spMkLst>
            <pc:docMk/>
            <pc:sldMk cId="0" sldId="267"/>
            <ac:spMk id="8" creationId="{00000000-0000-0000-0000-000000000000}"/>
          </ac:spMkLst>
        </pc:spChg>
        <pc:spChg chg="mod">
          <ac:chgData name="Mansbach, Jessica" userId="S::jmansbach@luc.edu::3a957208-1341-4afb-8522-07c4f5455046" providerId="AD" clId="Web-{9095FA85-EF98-964E-4BB9-98972828FB82}" dt="2020-07-14T14:07:05.512" v="219" actId="20577"/>
          <ac:spMkLst>
            <pc:docMk/>
            <pc:sldMk cId="0" sldId="267"/>
            <ac:spMk id="9" creationId="{00000000-0000-0000-0000-000000000000}"/>
          </ac:spMkLst>
        </pc:spChg>
        <pc:spChg chg="mod">
          <ac:chgData name="Mansbach, Jessica" userId="S::jmansbach@luc.edu::3a957208-1341-4afb-8522-07c4f5455046" providerId="AD" clId="Web-{9095FA85-EF98-964E-4BB9-98972828FB82}" dt="2020-07-14T14:04:53.841" v="180" actId="20577"/>
          <ac:spMkLst>
            <pc:docMk/>
            <pc:sldMk cId="0" sldId="267"/>
            <ac:spMk id="11" creationId="{00000000-0000-0000-0000-000000000000}"/>
          </ac:spMkLst>
        </pc:spChg>
        <pc:spChg chg="mod">
          <ac:chgData name="Mansbach, Jessica" userId="S::jmansbach@luc.edu::3a957208-1341-4afb-8522-07c4f5455046" providerId="AD" clId="Web-{9095FA85-EF98-964E-4BB9-98972828FB82}" dt="2020-07-14T14:07:12.934" v="223" actId="20577"/>
          <ac:spMkLst>
            <pc:docMk/>
            <pc:sldMk cId="0" sldId="267"/>
            <ac:spMk id="12" creationId="{00000000-0000-0000-0000-000000000000}"/>
          </ac:spMkLst>
        </pc:spChg>
        <pc:spChg chg="mod">
          <ac:chgData name="Mansbach, Jessica" userId="S::jmansbach@luc.edu::3a957208-1341-4afb-8522-07c4f5455046" providerId="AD" clId="Web-{9095FA85-EF98-964E-4BB9-98972828FB82}" dt="2020-07-14T14:04:59.164" v="184" actId="20577"/>
          <ac:spMkLst>
            <pc:docMk/>
            <pc:sldMk cId="0" sldId="267"/>
            <ac:spMk id="14" creationId="{00000000-0000-0000-0000-000000000000}"/>
          </ac:spMkLst>
        </pc:spChg>
        <pc:spChg chg="mod">
          <ac:chgData name="Mansbach, Jessica" userId="S::jmansbach@luc.edu::3a957208-1341-4afb-8522-07c4f5455046" providerId="AD" clId="Web-{9095FA85-EF98-964E-4BB9-98972828FB82}" dt="2020-07-14T14:07:18.091" v="226" actId="20577"/>
          <ac:spMkLst>
            <pc:docMk/>
            <pc:sldMk cId="0" sldId="267"/>
            <ac:spMk id="15" creationId="{00000000-0000-0000-0000-000000000000}"/>
          </ac:spMkLst>
        </pc:spChg>
      </pc:sldChg>
      <pc:sldChg chg="modSp">
        <pc:chgData name="Mansbach, Jessica" userId="S::jmansbach@luc.edu::3a957208-1341-4afb-8522-07c4f5455046" providerId="AD" clId="Web-{9095FA85-EF98-964E-4BB9-98972828FB82}" dt="2020-07-14T14:07:55.124" v="236" actId="20577"/>
        <pc:sldMkLst>
          <pc:docMk/>
          <pc:sldMk cId="0" sldId="268"/>
        </pc:sldMkLst>
        <pc:spChg chg="mod">
          <ac:chgData name="Mansbach, Jessica" userId="S::jmansbach@luc.edu::3a957208-1341-4afb-8522-07c4f5455046" providerId="AD" clId="Web-{9095FA85-EF98-964E-4BB9-98972828FB82}" dt="2020-07-14T14:05:14.774" v="190" actId="20577"/>
          <ac:spMkLst>
            <pc:docMk/>
            <pc:sldMk cId="0" sldId="268"/>
            <ac:spMk id="8" creationId="{00000000-0000-0000-0000-000000000000}"/>
          </ac:spMkLst>
        </pc:spChg>
        <pc:spChg chg="mod">
          <ac:chgData name="Mansbach, Jessica" userId="S::jmansbach@luc.edu::3a957208-1341-4afb-8522-07c4f5455046" providerId="AD" clId="Web-{9095FA85-EF98-964E-4BB9-98972828FB82}" dt="2020-07-14T14:05:09.821" v="187" actId="20577"/>
          <ac:spMkLst>
            <pc:docMk/>
            <pc:sldMk cId="0" sldId="268"/>
            <ac:spMk id="9" creationId="{00000000-0000-0000-0000-000000000000}"/>
          </ac:spMkLst>
        </pc:spChg>
        <pc:spChg chg="mod">
          <ac:chgData name="Mansbach, Jessica" userId="S::jmansbach@luc.edu::3a957208-1341-4afb-8522-07c4f5455046" providerId="AD" clId="Web-{9095FA85-EF98-964E-4BB9-98972828FB82}" dt="2020-07-14T14:05:22.071" v="192" actId="20577"/>
          <ac:spMkLst>
            <pc:docMk/>
            <pc:sldMk cId="0" sldId="268"/>
            <ac:spMk id="11" creationId="{00000000-0000-0000-0000-000000000000}"/>
          </ac:spMkLst>
        </pc:spChg>
        <pc:spChg chg="mod">
          <ac:chgData name="Mansbach, Jessica" userId="S::jmansbach@luc.edu::3a957208-1341-4afb-8522-07c4f5455046" providerId="AD" clId="Web-{9095FA85-EF98-964E-4BB9-98972828FB82}" dt="2020-07-14T14:07:55.124" v="236" actId="20577"/>
          <ac:spMkLst>
            <pc:docMk/>
            <pc:sldMk cId="0" sldId="268"/>
            <ac:spMk id="12" creationId="{00000000-0000-0000-0000-000000000000}"/>
          </ac:spMkLst>
        </pc:spChg>
        <pc:spChg chg="mod">
          <ac:chgData name="Mansbach, Jessica" userId="S::jmansbach@luc.edu::3a957208-1341-4afb-8522-07c4f5455046" providerId="AD" clId="Web-{9095FA85-EF98-964E-4BB9-98972828FB82}" dt="2020-07-14T14:07:33.935" v="232" actId="20577"/>
          <ac:spMkLst>
            <pc:docMk/>
            <pc:sldMk cId="0" sldId="268"/>
            <ac:spMk id="14" creationId="{00000000-0000-0000-0000-000000000000}"/>
          </ac:spMkLst>
        </pc:spChg>
        <pc:spChg chg="mod">
          <ac:chgData name="Mansbach, Jessica" userId="S::jmansbach@luc.edu::3a957208-1341-4afb-8522-07c4f5455046" providerId="AD" clId="Web-{9095FA85-EF98-964E-4BB9-98972828FB82}" dt="2020-07-14T14:07:29.561" v="229" actId="20577"/>
          <ac:spMkLst>
            <pc:docMk/>
            <pc:sldMk cId="0" sldId="268"/>
            <ac:spMk id="15" creationId="{00000000-0000-0000-0000-000000000000}"/>
          </ac:spMkLst>
        </pc:spChg>
      </pc:sldChg>
      <pc:sldChg chg="modSp">
        <pc:chgData name="Mansbach, Jessica" userId="S::jmansbach@luc.edu::3a957208-1341-4afb-8522-07c4f5455046" providerId="AD" clId="Web-{9095FA85-EF98-964E-4BB9-98972828FB82}" dt="2020-07-14T14:08:40.813" v="256" actId="20577"/>
        <pc:sldMkLst>
          <pc:docMk/>
          <pc:sldMk cId="0" sldId="269"/>
        </pc:sldMkLst>
        <pc:spChg chg="mod">
          <ac:chgData name="Mansbach, Jessica" userId="S::jmansbach@luc.edu::3a957208-1341-4afb-8522-07c4f5455046" providerId="AD" clId="Web-{9095FA85-EF98-964E-4BB9-98972828FB82}" dt="2020-07-14T14:08:11.843" v="240" actId="20577"/>
          <ac:spMkLst>
            <pc:docMk/>
            <pc:sldMk cId="0" sldId="269"/>
            <ac:spMk id="8" creationId="{00000000-0000-0000-0000-000000000000}"/>
          </ac:spMkLst>
        </pc:spChg>
        <pc:spChg chg="mod">
          <ac:chgData name="Mansbach, Jessica" userId="S::jmansbach@luc.edu::3a957208-1341-4afb-8522-07c4f5455046" providerId="AD" clId="Web-{9095FA85-EF98-964E-4BB9-98972828FB82}" dt="2020-07-14T14:08:21.406" v="244" actId="20577"/>
          <ac:spMkLst>
            <pc:docMk/>
            <pc:sldMk cId="0" sldId="269"/>
            <ac:spMk id="9" creationId="{00000000-0000-0000-0000-000000000000}"/>
          </ac:spMkLst>
        </pc:spChg>
        <pc:spChg chg="mod">
          <ac:chgData name="Mansbach, Jessica" userId="S::jmansbach@luc.edu::3a957208-1341-4afb-8522-07c4f5455046" providerId="AD" clId="Web-{9095FA85-EF98-964E-4BB9-98972828FB82}" dt="2020-07-14T14:08:24.297" v="246" actId="20577"/>
          <ac:spMkLst>
            <pc:docMk/>
            <pc:sldMk cId="0" sldId="269"/>
            <ac:spMk id="11" creationId="{00000000-0000-0000-0000-000000000000}"/>
          </ac:spMkLst>
        </pc:spChg>
        <pc:spChg chg="mod">
          <ac:chgData name="Mansbach, Jessica" userId="S::jmansbach@luc.edu::3a957208-1341-4afb-8522-07c4f5455046" providerId="AD" clId="Web-{9095FA85-EF98-964E-4BB9-98972828FB82}" dt="2020-07-14T14:08:31.672" v="250" actId="20577"/>
          <ac:spMkLst>
            <pc:docMk/>
            <pc:sldMk cId="0" sldId="269"/>
            <ac:spMk id="12" creationId="{00000000-0000-0000-0000-000000000000}"/>
          </ac:spMkLst>
        </pc:spChg>
        <pc:spChg chg="mod">
          <ac:chgData name="Mansbach, Jessica" userId="S::jmansbach@luc.edu::3a957208-1341-4afb-8522-07c4f5455046" providerId="AD" clId="Web-{9095FA85-EF98-964E-4BB9-98972828FB82}" dt="2020-07-14T14:08:35.172" v="253" actId="20577"/>
          <ac:spMkLst>
            <pc:docMk/>
            <pc:sldMk cId="0" sldId="269"/>
            <ac:spMk id="14" creationId="{00000000-0000-0000-0000-000000000000}"/>
          </ac:spMkLst>
        </pc:spChg>
        <pc:spChg chg="mod">
          <ac:chgData name="Mansbach, Jessica" userId="S::jmansbach@luc.edu::3a957208-1341-4afb-8522-07c4f5455046" providerId="AD" clId="Web-{9095FA85-EF98-964E-4BB9-98972828FB82}" dt="2020-07-14T14:08:40.813" v="256" actId="20577"/>
          <ac:spMkLst>
            <pc:docMk/>
            <pc:sldMk cId="0" sldId="269"/>
            <ac:spMk id="15" creationId="{00000000-0000-0000-0000-000000000000}"/>
          </ac:spMkLst>
        </pc:spChg>
      </pc:sldChg>
      <pc:sldChg chg="modSp">
        <pc:chgData name="Mansbach, Jessica" userId="S::jmansbach@luc.edu::3a957208-1341-4afb-8522-07c4f5455046" providerId="AD" clId="Web-{9095FA85-EF98-964E-4BB9-98972828FB82}" dt="2020-07-14T14:09:05.564" v="260" actId="20577"/>
        <pc:sldMkLst>
          <pc:docMk/>
          <pc:sldMk cId="1031247500" sldId="272"/>
        </pc:sldMkLst>
        <pc:spChg chg="mod">
          <ac:chgData name="Mansbach, Jessica" userId="S::jmansbach@luc.edu::3a957208-1341-4afb-8522-07c4f5455046" providerId="AD" clId="Web-{9095FA85-EF98-964E-4BB9-98972828FB82}" dt="2020-07-14T14:09:05.564" v="260" actId="20577"/>
          <ac:spMkLst>
            <pc:docMk/>
            <pc:sldMk cId="1031247500" sldId="272"/>
            <ac:spMk id="21" creationId="{00000000-0000-0000-0000-000000000000}"/>
          </ac:spMkLst>
        </pc:spChg>
      </pc:sldChg>
      <pc:sldChg chg="modSp">
        <pc:chgData name="Mansbach, Jessica" userId="S::jmansbach@luc.edu::3a957208-1341-4afb-8522-07c4f5455046" providerId="AD" clId="Web-{9095FA85-EF98-964E-4BB9-98972828FB82}" dt="2020-07-14T14:09:32.112" v="265" actId="20577"/>
        <pc:sldMkLst>
          <pc:docMk/>
          <pc:sldMk cId="578658434" sldId="282"/>
        </pc:sldMkLst>
        <pc:spChg chg="mod">
          <ac:chgData name="Mansbach, Jessica" userId="S::jmansbach@luc.edu::3a957208-1341-4afb-8522-07c4f5455046" providerId="AD" clId="Web-{9095FA85-EF98-964E-4BB9-98972828FB82}" dt="2020-07-14T14:09:32.112" v="265" actId="20577"/>
          <ac:spMkLst>
            <pc:docMk/>
            <pc:sldMk cId="578658434" sldId="282"/>
            <ac:spMk id="10" creationId="{00000000-0000-0000-0000-000000000000}"/>
          </ac:spMkLst>
        </pc:spChg>
      </pc:sldChg>
      <pc:sldChg chg="modSp">
        <pc:chgData name="Mansbach, Jessica" userId="S::jmansbach@luc.edu::3a957208-1341-4afb-8522-07c4f5455046" providerId="AD" clId="Web-{9095FA85-EF98-964E-4BB9-98972828FB82}" dt="2020-07-14T14:10:35.114" v="275" actId="20577"/>
        <pc:sldMkLst>
          <pc:docMk/>
          <pc:sldMk cId="3332120034" sldId="283"/>
        </pc:sldMkLst>
        <pc:spChg chg="mod">
          <ac:chgData name="Mansbach, Jessica" userId="S::jmansbach@luc.edu::3a957208-1341-4afb-8522-07c4f5455046" providerId="AD" clId="Web-{9095FA85-EF98-964E-4BB9-98972828FB82}" dt="2020-07-14T14:10:35.114" v="275" actId="20577"/>
          <ac:spMkLst>
            <pc:docMk/>
            <pc:sldMk cId="3332120034" sldId="283"/>
            <ac:spMk id="15" creationId="{00000000-0000-0000-0000-000000000000}"/>
          </ac:spMkLst>
        </pc:spChg>
      </pc:sldChg>
      <pc:sldChg chg="modSp">
        <pc:chgData name="Mansbach, Jessica" userId="S::jmansbach@luc.edu::3a957208-1341-4afb-8522-07c4f5455046" providerId="AD" clId="Web-{9095FA85-EF98-964E-4BB9-98972828FB82}" dt="2020-07-14T14:09:41.628" v="271" actId="20577"/>
        <pc:sldMkLst>
          <pc:docMk/>
          <pc:sldMk cId="870304052" sldId="284"/>
        </pc:sldMkLst>
        <pc:spChg chg="mod">
          <ac:chgData name="Mansbach, Jessica" userId="S::jmansbach@luc.edu::3a957208-1341-4afb-8522-07c4f5455046" providerId="AD" clId="Web-{9095FA85-EF98-964E-4BB9-98972828FB82}" dt="2020-07-14T14:09:36.893" v="267" actId="20577"/>
          <ac:spMkLst>
            <pc:docMk/>
            <pc:sldMk cId="870304052" sldId="284"/>
            <ac:spMk id="10" creationId="{00000000-0000-0000-0000-000000000000}"/>
          </ac:spMkLst>
        </pc:spChg>
        <pc:spChg chg="mod">
          <ac:chgData name="Mansbach, Jessica" userId="S::jmansbach@luc.edu::3a957208-1341-4afb-8522-07c4f5455046" providerId="AD" clId="Web-{9095FA85-EF98-964E-4BB9-98972828FB82}" dt="2020-07-14T14:09:41.628" v="271" actId="20577"/>
          <ac:spMkLst>
            <pc:docMk/>
            <pc:sldMk cId="870304052" sldId="284"/>
            <ac:spMk id="16" creationId="{00000000-0000-0000-0000-000000000000}"/>
          </ac:spMkLst>
        </pc:spChg>
      </pc:sldChg>
      <pc:sldChg chg="addSp modSp new mod setBg">
        <pc:chgData name="Mansbach, Jessica" userId="S::jmansbach@luc.edu::3a957208-1341-4afb-8522-07c4f5455046" providerId="AD" clId="Web-{9095FA85-EF98-964E-4BB9-98972828FB82}" dt="2020-07-14T14:20:19.042" v="360"/>
        <pc:sldMkLst>
          <pc:docMk/>
          <pc:sldMk cId="1559914555" sldId="320"/>
        </pc:sldMkLst>
        <pc:spChg chg="mod">
          <ac:chgData name="Mansbach, Jessica" userId="S::jmansbach@luc.edu::3a957208-1341-4afb-8522-07c4f5455046" providerId="AD" clId="Web-{9095FA85-EF98-964E-4BB9-98972828FB82}" dt="2020-07-14T14:20:19.042" v="360"/>
          <ac:spMkLst>
            <pc:docMk/>
            <pc:sldMk cId="1559914555" sldId="320"/>
            <ac:spMk id="2" creationId="{0A88351A-D1B2-4023-B68A-2C457C89A2EA}"/>
          </ac:spMkLst>
        </pc:spChg>
        <pc:spChg chg="mod">
          <ac:chgData name="Mansbach, Jessica" userId="S::jmansbach@luc.edu::3a957208-1341-4afb-8522-07c4f5455046" providerId="AD" clId="Web-{9095FA85-EF98-964E-4BB9-98972828FB82}" dt="2020-07-14T14:20:19.042" v="360"/>
          <ac:spMkLst>
            <pc:docMk/>
            <pc:sldMk cId="1559914555" sldId="320"/>
            <ac:spMk id="3" creationId="{ECFAEEF8-E5CD-43CC-B8A9-BFE1E25841FA}"/>
          </ac:spMkLst>
        </pc:spChg>
        <pc:spChg chg="add">
          <ac:chgData name="Mansbach, Jessica" userId="S::jmansbach@luc.edu::3a957208-1341-4afb-8522-07c4f5455046" providerId="AD" clId="Web-{9095FA85-EF98-964E-4BB9-98972828FB82}" dt="2020-07-14T14:20:19.042" v="360"/>
          <ac:spMkLst>
            <pc:docMk/>
            <pc:sldMk cId="1559914555" sldId="320"/>
            <ac:spMk id="8" creationId="{4522B21E-B2B9-4C72-9A71-C87EFD137480}"/>
          </ac:spMkLst>
        </pc:spChg>
        <pc:spChg chg="add">
          <ac:chgData name="Mansbach, Jessica" userId="S::jmansbach@luc.edu::3a957208-1341-4afb-8522-07c4f5455046" providerId="AD" clId="Web-{9095FA85-EF98-964E-4BB9-98972828FB82}" dt="2020-07-14T14:20:19.042" v="360"/>
          <ac:spMkLst>
            <pc:docMk/>
            <pc:sldMk cId="1559914555" sldId="320"/>
            <ac:spMk id="10" creationId="{5EB7D2A2-F448-44D4-938C-DC84CBCB3B1E}"/>
          </ac:spMkLst>
        </pc:spChg>
        <pc:spChg chg="add">
          <ac:chgData name="Mansbach, Jessica" userId="S::jmansbach@luc.edu::3a957208-1341-4afb-8522-07c4f5455046" providerId="AD" clId="Web-{9095FA85-EF98-964E-4BB9-98972828FB82}" dt="2020-07-14T14:20:19.042" v="360"/>
          <ac:spMkLst>
            <pc:docMk/>
            <pc:sldMk cId="1559914555" sldId="320"/>
            <ac:spMk id="12" creationId="{871AEA07-1E14-44B4-8E55-64EF049CD66F}"/>
          </ac:spMkLst>
        </pc:spChg>
        <pc:cxnChg chg="add">
          <ac:chgData name="Mansbach, Jessica" userId="S::jmansbach@luc.edu::3a957208-1341-4afb-8522-07c4f5455046" providerId="AD" clId="Web-{9095FA85-EF98-964E-4BB9-98972828FB82}" dt="2020-07-14T14:20:19.042" v="360"/>
          <ac:cxnSpMkLst>
            <pc:docMk/>
            <pc:sldMk cId="1559914555" sldId="320"/>
            <ac:cxnSpMk id="14" creationId="{F7C8EA93-3210-4C62-99E9-153C275E3A87}"/>
          </ac:cxnSpMkLst>
        </pc:cxnChg>
      </pc:sldChg>
      <pc:sldChg chg="addSp modSp new mod setBg">
        <pc:chgData name="Mansbach, Jessica" userId="S::jmansbach@luc.edu::3a957208-1341-4afb-8522-07c4f5455046" providerId="AD" clId="Web-{9095FA85-EF98-964E-4BB9-98972828FB82}" dt="2020-07-14T14:20:57.825" v="514"/>
        <pc:sldMkLst>
          <pc:docMk/>
          <pc:sldMk cId="998384409" sldId="321"/>
        </pc:sldMkLst>
        <pc:spChg chg="mod">
          <ac:chgData name="Mansbach, Jessica" userId="S::jmansbach@luc.edu::3a957208-1341-4afb-8522-07c4f5455046" providerId="AD" clId="Web-{9095FA85-EF98-964E-4BB9-98972828FB82}" dt="2020-07-14T14:20:57.825" v="514"/>
          <ac:spMkLst>
            <pc:docMk/>
            <pc:sldMk cId="998384409" sldId="321"/>
            <ac:spMk id="2" creationId="{37228861-B2C4-4C45-BEC3-B43C6A972F5E}"/>
          </ac:spMkLst>
        </pc:spChg>
        <pc:spChg chg="mod">
          <ac:chgData name="Mansbach, Jessica" userId="S::jmansbach@luc.edu::3a957208-1341-4afb-8522-07c4f5455046" providerId="AD" clId="Web-{9095FA85-EF98-964E-4BB9-98972828FB82}" dt="2020-07-14T14:20:57.825" v="514"/>
          <ac:spMkLst>
            <pc:docMk/>
            <pc:sldMk cId="998384409" sldId="321"/>
            <ac:spMk id="3" creationId="{B04D6D6D-5BCA-43EA-BD6E-A6056E9471DD}"/>
          </ac:spMkLst>
        </pc:spChg>
        <pc:spChg chg="add">
          <ac:chgData name="Mansbach, Jessica" userId="S::jmansbach@luc.edu::3a957208-1341-4afb-8522-07c4f5455046" providerId="AD" clId="Web-{9095FA85-EF98-964E-4BB9-98972828FB82}" dt="2020-07-14T14:20:57.825" v="514"/>
          <ac:spMkLst>
            <pc:docMk/>
            <pc:sldMk cId="998384409" sldId="321"/>
            <ac:spMk id="8" creationId="{4522B21E-B2B9-4C72-9A71-C87EFD137480}"/>
          </ac:spMkLst>
        </pc:spChg>
        <pc:spChg chg="add">
          <ac:chgData name="Mansbach, Jessica" userId="S::jmansbach@luc.edu::3a957208-1341-4afb-8522-07c4f5455046" providerId="AD" clId="Web-{9095FA85-EF98-964E-4BB9-98972828FB82}" dt="2020-07-14T14:20:57.825" v="514"/>
          <ac:spMkLst>
            <pc:docMk/>
            <pc:sldMk cId="998384409" sldId="321"/>
            <ac:spMk id="10" creationId="{5EB7D2A2-F448-44D4-938C-DC84CBCB3B1E}"/>
          </ac:spMkLst>
        </pc:spChg>
        <pc:spChg chg="add">
          <ac:chgData name="Mansbach, Jessica" userId="S::jmansbach@luc.edu::3a957208-1341-4afb-8522-07c4f5455046" providerId="AD" clId="Web-{9095FA85-EF98-964E-4BB9-98972828FB82}" dt="2020-07-14T14:20:57.825" v="514"/>
          <ac:spMkLst>
            <pc:docMk/>
            <pc:sldMk cId="998384409" sldId="321"/>
            <ac:spMk id="12" creationId="{871AEA07-1E14-44B4-8E55-64EF049CD66F}"/>
          </ac:spMkLst>
        </pc:spChg>
        <pc:cxnChg chg="add">
          <ac:chgData name="Mansbach, Jessica" userId="S::jmansbach@luc.edu::3a957208-1341-4afb-8522-07c4f5455046" providerId="AD" clId="Web-{9095FA85-EF98-964E-4BB9-98972828FB82}" dt="2020-07-14T14:20:57.825" v="514"/>
          <ac:cxnSpMkLst>
            <pc:docMk/>
            <pc:sldMk cId="998384409" sldId="321"/>
            <ac:cxnSpMk id="14" creationId="{F7C8EA93-3210-4C62-99E9-153C275E3A87}"/>
          </ac:cxnSpMkLst>
        </pc:cxnChg>
      </pc:sldChg>
    </pc:docChg>
  </pc:docChgLst>
  <pc:docChgLst>
    <pc:chgData name="Staidum Jr, Frederick" userId="S::fstaidum@luc.edu::6e2d1d40-0393-4771-880e-3e7d94562335" providerId="AD" clId="Web-{6F9C4578-1849-E4F8-EC25-18B523A349CD}"/>
    <pc:docChg chg="modSld">
      <pc:chgData name="Staidum Jr, Frederick" userId="S::fstaidum@luc.edu::6e2d1d40-0393-4771-880e-3e7d94562335" providerId="AD" clId="Web-{6F9C4578-1849-E4F8-EC25-18B523A349CD}" dt="2020-07-14T16:37:32.273" v="227"/>
      <pc:docMkLst>
        <pc:docMk/>
      </pc:docMkLst>
      <pc:sldChg chg="modSp modNotes">
        <pc:chgData name="Staidum Jr, Frederick" userId="S::fstaidum@luc.edu::6e2d1d40-0393-4771-880e-3e7d94562335" providerId="AD" clId="Web-{6F9C4578-1849-E4F8-EC25-18B523A349CD}" dt="2020-07-14T16:12:18.626" v="226"/>
        <pc:sldMkLst>
          <pc:docMk/>
          <pc:sldMk cId="1021872522" sldId="262"/>
        </pc:sldMkLst>
        <pc:spChg chg="mod">
          <ac:chgData name="Staidum Jr, Frederick" userId="S::fstaidum@luc.edu::6e2d1d40-0393-4771-880e-3e7d94562335" providerId="AD" clId="Web-{6F9C4578-1849-E4F8-EC25-18B523A349CD}" dt="2020-07-14T16:11:56.017" v="225" actId="20577"/>
          <ac:spMkLst>
            <pc:docMk/>
            <pc:sldMk cId="1021872522" sldId="262"/>
            <ac:spMk id="3" creationId="{C1075325-E7C9-4420-A43F-C9D0D6876258}"/>
          </ac:spMkLst>
        </pc:spChg>
      </pc:sldChg>
      <pc:sldChg chg="modNotes">
        <pc:chgData name="Staidum Jr, Frederick" userId="S::fstaidum@luc.edu::6e2d1d40-0393-4771-880e-3e7d94562335" providerId="AD" clId="Web-{6F9C4578-1849-E4F8-EC25-18B523A349CD}" dt="2020-07-14T16:37:32.273" v="227"/>
        <pc:sldMkLst>
          <pc:docMk/>
          <pc:sldMk cId="531273275" sldId="263"/>
        </pc:sldMkLst>
      </pc:sldChg>
    </pc:docChg>
  </pc:docChgLst>
  <pc:docChgLst>
    <pc:chgData name="Krueger, Kristin" userId="S::kkrueger4@luc.edu::e0c685dc-225e-42cc-aeda-fd340abe3b03" providerId="AD" clId="Web-{3A2B7E0C-88F8-9FD7-1531-44F3FF455E40}"/>
    <pc:docChg chg="addSld delSld modSld">
      <pc:chgData name="Krueger, Kristin" userId="S::kkrueger4@luc.edu::e0c685dc-225e-42cc-aeda-fd340abe3b03" providerId="AD" clId="Web-{3A2B7E0C-88F8-9FD7-1531-44F3FF455E40}" dt="2020-07-13T20:43:27.542" v="13"/>
      <pc:docMkLst>
        <pc:docMk/>
      </pc:docMkLst>
      <pc:sldChg chg="addSp delSp modSp add del">
        <pc:chgData name="Krueger, Kristin" userId="S::kkrueger4@luc.edu::e0c685dc-225e-42cc-aeda-fd340abe3b03" providerId="AD" clId="Web-{3A2B7E0C-88F8-9FD7-1531-44F3FF455E40}" dt="2020-07-13T20:43:27.542" v="13"/>
        <pc:sldMkLst>
          <pc:docMk/>
          <pc:sldMk cId="3796319979" sldId="282"/>
        </pc:sldMkLst>
        <pc:spChg chg="add del">
          <ac:chgData name="Krueger, Kristin" userId="S::kkrueger4@luc.edu::e0c685dc-225e-42cc-aeda-fd340abe3b03" providerId="AD" clId="Web-{3A2B7E0C-88F8-9FD7-1531-44F3FF455E40}" dt="2020-07-13T20:42:10.417" v="6"/>
          <ac:spMkLst>
            <pc:docMk/>
            <pc:sldMk cId="3796319979" sldId="282"/>
            <ac:spMk id="3" creationId="{00000000-0000-0000-0000-000000000000}"/>
          </ac:spMkLst>
        </pc:spChg>
        <pc:picChg chg="add del mod">
          <ac:chgData name="Krueger, Kristin" userId="S::kkrueger4@luc.edu::e0c685dc-225e-42cc-aeda-fd340abe3b03" providerId="AD" clId="Web-{3A2B7E0C-88F8-9FD7-1531-44F3FF455E40}" dt="2020-07-13T20:42:16.370" v="10"/>
          <ac:picMkLst>
            <pc:docMk/>
            <pc:sldMk cId="3796319979" sldId="282"/>
            <ac:picMk id="4" creationId="{AD8561BA-4E30-486C-939C-503BFB2C4C3D}"/>
          </ac:picMkLst>
        </pc:picChg>
        <pc:picChg chg="add del mod">
          <ac:chgData name="Krueger, Kristin" userId="S::kkrueger4@luc.edu::e0c685dc-225e-42cc-aeda-fd340abe3b03" providerId="AD" clId="Web-{3A2B7E0C-88F8-9FD7-1531-44F3FF455E40}" dt="2020-07-13T20:42:13.573" v="8"/>
          <ac:picMkLst>
            <pc:docMk/>
            <pc:sldMk cId="3796319979" sldId="282"/>
            <ac:picMk id="5" creationId="{C8269443-5F63-45B2-84AC-67D435FA23A5}"/>
          </ac:picMkLst>
        </pc:picChg>
      </pc:sldChg>
      <pc:sldChg chg="addSp delSp modSp">
        <pc:chgData name="Krueger, Kristin" userId="S::kkrueger4@luc.edu::e0c685dc-225e-42cc-aeda-fd340abe3b03" providerId="AD" clId="Web-{3A2B7E0C-88F8-9FD7-1531-44F3FF455E40}" dt="2020-07-13T20:42:19.308" v="11"/>
        <pc:sldMkLst>
          <pc:docMk/>
          <pc:sldMk cId="2201157133" sldId="289"/>
        </pc:sldMkLst>
        <pc:picChg chg="add del mod">
          <ac:chgData name="Krueger, Kristin" userId="S::kkrueger4@luc.edu::e0c685dc-225e-42cc-aeda-fd340abe3b03" providerId="AD" clId="Web-{3A2B7E0C-88F8-9FD7-1531-44F3FF455E40}" dt="2020-07-13T20:42:19.308" v="11"/>
          <ac:picMkLst>
            <pc:docMk/>
            <pc:sldMk cId="2201157133" sldId="289"/>
            <ac:picMk id="4" creationId="{5CF1B953-4E6A-4EA2-A20B-41B9613AD907}"/>
          </ac:picMkLst>
        </pc:picChg>
      </pc:sldChg>
    </pc:docChg>
  </pc:docChgLst>
  <pc:docChgLst>
    <pc:chgData name="Mansbach, Jessica" userId="S::jmansbach@luc.edu::3a957208-1341-4afb-8522-07c4f5455046" providerId="AD" clId="Web-{752BBB73-978F-F3DF-D8CC-977B650449E7}"/>
    <pc:docChg chg="modSld">
      <pc:chgData name="Mansbach, Jessica" userId="S::jmansbach@luc.edu::3a957208-1341-4afb-8522-07c4f5455046" providerId="AD" clId="Web-{752BBB73-978F-F3DF-D8CC-977B650449E7}" dt="2020-07-14T13:21:33.028" v="0" actId="14100"/>
      <pc:docMkLst>
        <pc:docMk/>
      </pc:docMkLst>
      <pc:sldChg chg="modSp">
        <pc:chgData name="Mansbach, Jessica" userId="S::jmansbach@luc.edu::3a957208-1341-4afb-8522-07c4f5455046" providerId="AD" clId="Web-{752BBB73-978F-F3DF-D8CC-977B650449E7}" dt="2020-07-14T13:21:33.028" v="0" actId="14100"/>
        <pc:sldMkLst>
          <pc:docMk/>
          <pc:sldMk cId="2201157133" sldId="289"/>
        </pc:sldMkLst>
        <pc:spChg chg="mod">
          <ac:chgData name="Mansbach, Jessica" userId="S::jmansbach@luc.edu::3a957208-1341-4afb-8522-07c4f5455046" providerId="AD" clId="Web-{752BBB73-978F-F3DF-D8CC-977B650449E7}" dt="2020-07-14T13:21:33.028" v="0" actId="14100"/>
          <ac:spMkLst>
            <pc:docMk/>
            <pc:sldMk cId="2201157133" sldId="289"/>
            <ac:spMk id="2" creationId="{00000000-0000-0000-0000-000000000000}"/>
          </ac:spMkLst>
        </pc:spChg>
      </pc:sldChg>
    </pc:docChg>
  </pc:docChgLst>
  <pc:docChgLst>
    <pc:chgData name="Mansbach, Jessica" userId="3a957208-1341-4afb-8522-07c4f5455046" providerId="ADAL" clId="{5E7958F2-722A-44A6-91BD-2B198FE208ED}"/>
    <pc:docChg chg="addSld delSld modSld">
      <pc:chgData name="Mansbach, Jessica" userId="3a957208-1341-4afb-8522-07c4f5455046" providerId="ADAL" clId="{5E7958F2-722A-44A6-91BD-2B198FE208ED}" dt="2020-07-14T13:56:53.754" v="1" actId="47"/>
      <pc:docMkLst>
        <pc:docMk/>
      </pc:docMkLst>
      <pc:sldChg chg="add setBg">
        <pc:chgData name="Mansbach, Jessica" userId="3a957208-1341-4afb-8522-07c4f5455046" providerId="ADAL" clId="{5E7958F2-722A-44A6-91BD-2B198FE208ED}" dt="2020-07-14T13:56:49.484" v="0"/>
        <pc:sldMkLst>
          <pc:docMk/>
          <pc:sldMk cId="0" sldId="256"/>
        </pc:sldMkLst>
      </pc:sldChg>
      <pc:sldChg chg="add setBg">
        <pc:chgData name="Mansbach, Jessica" userId="3a957208-1341-4afb-8522-07c4f5455046" providerId="ADAL" clId="{5E7958F2-722A-44A6-91BD-2B198FE208ED}" dt="2020-07-14T13:56:49.484" v="0"/>
        <pc:sldMkLst>
          <pc:docMk/>
          <pc:sldMk cId="0" sldId="257"/>
        </pc:sldMkLst>
      </pc:sldChg>
      <pc:sldChg chg="add setBg">
        <pc:chgData name="Mansbach, Jessica" userId="3a957208-1341-4afb-8522-07c4f5455046" providerId="ADAL" clId="{5E7958F2-722A-44A6-91BD-2B198FE208ED}" dt="2020-07-14T13:56:49.484" v="0"/>
        <pc:sldMkLst>
          <pc:docMk/>
          <pc:sldMk cId="0" sldId="258"/>
        </pc:sldMkLst>
      </pc:sldChg>
      <pc:sldChg chg="add setBg">
        <pc:chgData name="Mansbach, Jessica" userId="3a957208-1341-4afb-8522-07c4f5455046" providerId="ADAL" clId="{5E7958F2-722A-44A6-91BD-2B198FE208ED}" dt="2020-07-14T13:56:49.484" v="0"/>
        <pc:sldMkLst>
          <pc:docMk/>
          <pc:sldMk cId="0" sldId="259"/>
        </pc:sldMkLst>
      </pc:sldChg>
      <pc:sldChg chg="add setBg">
        <pc:chgData name="Mansbach, Jessica" userId="3a957208-1341-4afb-8522-07c4f5455046" providerId="ADAL" clId="{5E7958F2-722A-44A6-91BD-2B198FE208ED}" dt="2020-07-14T13:56:49.484" v="0"/>
        <pc:sldMkLst>
          <pc:docMk/>
          <pc:sldMk cId="0" sldId="260"/>
        </pc:sldMkLst>
      </pc:sldChg>
      <pc:sldChg chg="add setBg">
        <pc:chgData name="Mansbach, Jessica" userId="3a957208-1341-4afb-8522-07c4f5455046" providerId="ADAL" clId="{5E7958F2-722A-44A6-91BD-2B198FE208ED}" dt="2020-07-14T13:56:49.484" v="0"/>
        <pc:sldMkLst>
          <pc:docMk/>
          <pc:sldMk cId="0" sldId="261"/>
        </pc:sldMkLst>
      </pc:sldChg>
      <pc:sldChg chg="add setBg">
        <pc:chgData name="Mansbach, Jessica" userId="3a957208-1341-4afb-8522-07c4f5455046" providerId="ADAL" clId="{5E7958F2-722A-44A6-91BD-2B198FE208ED}" dt="2020-07-14T13:56:49.484" v="0"/>
        <pc:sldMkLst>
          <pc:docMk/>
          <pc:sldMk cId="0" sldId="266"/>
        </pc:sldMkLst>
      </pc:sldChg>
      <pc:sldChg chg="add setBg">
        <pc:chgData name="Mansbach, Jessica" userId="3a957208-1341-4afb-8522-07c4f5455046" providerId="ADAL" clId="{5E7958F2-722A-44A6-91BD-2B198FE208ED}" dt="2020-07-14T13:56:49.484" v="0"/>
        <pc:sldMkLst>
          <pc:docMk/>
          <pc:sldMk cId="0" sldId="267"/>
        </pc:sldMkLst>
      </pc:sldChg>
      <pc:sldChg chg="add setBg">
        <pc:chgData name="Mansbach, Jessica" userId="3a957208-1341-4afb-8522-07c4f5455046" providerId="ADAL" clId="{5E7958F2-722A-44A6-91BD-2B198FE208ED}" dt="2020-07-14T13:56:49.484" v="0"/>
        <pc:sldMkLst>
          <pc:docMk/>
          <pc:sldMk cId="0" sldId="268"/>
        </pc:sldMkLst>
      </pc:sldChg>
      <pc:sldChg chg="add setBg">
        <pc:chgData name="Mansbach, Jessica" userId="3a957208-1341-4afb-8522-07c4f5455046" providerId="ADAL" clId="{5E7958F2-722A-44A6-91BD-2B198FE208ED}" dt="2020-07-14T13:56:49.484" v="0"/>
        <pc:sldMkLst>
          <pc:docMk/>
          <pc:sldMk cId="0" sldId="269"/>
        </pc:sldMkLst>
      </pc:sldChg>
      <pc:sldChg chg="add setBg">
        <pc:chgData name="Mansbach, Jessica" userId="3a957208-1341-4afb-8522-07c4f5455046" providerId="ADAL" clId="{5E7958F2-722A-44A6-91BD-2B198FE208ED}" dt="2020-07-14T13:56:49.484" v="0"/>
        <pc:sldMkLst>
          <pc:docMk/>
          <pc:sldMk cId="1031247500" sldId="272"/>
        </pc:sldMkLst>
      </pc:sldChg>
      <pc:sldChg chg="add setBg">
        <pc:chgData name="Mansbach, Jessica" userId="3a957208-1341-4afb-8522-07c4f5455046" providerId="ADAL" clId="{5E7958F2-722A-44A6-91BD-2B198FE208ED}" dt="2020-07-14T13:56:49.484" v="0"/>
        <pc:sldMkLst>
          <pc:docMk/>
          <pc:sldMk cId="1517020053" sldId="273"/>
        </pc:sldMkLst>
      </pc:sldChg>
      <pc:sldChg chg="add setBg">
        <pc:chgData name="Mansbach, Jessica" userId="3a957208-1341-4afb-8522-07c4f5455046" providerId="ADAL" clId="{5E7958F2-722A-44A6-91BD-2B198FE208ED}" dt="2020-07-14T13:56:49.484" v="0"/>
        <pc:sldMkLst>
          <pc:docMk/>
          <pc:sldMk cId="1089763699" sldId="274"/>
        </pc:sldMkLst>
      </pc:sldChg>
      <pc:sldChg chg="add setBg">
        <pc:chgData name="Mansbach, Jessica" userId="3a957208-1341-4afb-8522-07c4f5455046" providerId="ADAL" clId="{5E7958F2-722A-44A6-91BD-2B198FE208ED}" dt="2020-07-14T13:56:49.484" v="0"/>
        <pc:sldMkLst>
          <pc:docMk/>
          <pc:sldMk cId="931617256" sldId="275"/>
        </pc:sldMkLst>
      </pc:sldChg>
      <pc:sldChg chg="add setBg">
        <pc:chgData name="Mansbach, Jessica" userId="3a957208-1341-4afb-8522-07c4f5455046" providerId="ADAL" clId="{5E7958F2-722A-44A6-91BD-2B198FE208ED}" dt="2020-07-14T13:56:49.484" v="0"/>
        <pc:sldMkLst>
          <pc:docMk/>
          <pc:sldMk cId="747816001" sldId="276"/>
        </pc:sldMkLst>
      </pc:sldChg>
      <pc:sldChg chg="add setBg">
        <pc:chgData name="Mansbach, Jessica" userId="3a957208-1341-4afb-8522-07c4f5455046" providerId="ADAL" clId="{5E7958F2-722A-44A6-91BD-2B198FE208ED}" dt="2020-07-14T13:56:49.484" v="0"/>
        <pc:sldMkLst>
          <pc:docMk/>
          <pc:sldMk cId="1577068716" sldId="277"/>
        </pc:sldMkLst>
      </pc:sldChg>
      <pc:sldChg chg="add setBg">
        <pc:chgData name="Mansbach, Jessica" userId="3a957208-1341-4afb-8522-07c4f5455046" providerId="ADAL" clId="{5E7958F2-722A-44A6-91BD-2B198FE208ED}" dt="2020-07-14T13:56:49.484" v="0"/>
        <pc:sldMkLst>
          <pc:docMk/>
          <pc:sldMk cId="3015429896" sldId="278"/>
        </pc:sldMkLst>
      </pc:sldChg>
      <pc:sldChg chg="add setBg">
        <pc:chgData name="Mansbach, Jessica" userId="3a957208-1341-4afb-8522-07c4f5455046" providerId="ADAL" clId="{5E7958F2-722A-44A6-91BD-2B198FE208ED}" dt="2020-07-14T13:56:49.484" v="0"/>
        <pc:sldMkLst>
          <pc:docMk/>
          <pc:sldMk cId="1450354196" sldId="279"/>
        </pc:sldMkLst>
      </pc:sldChg>
      <pc:sldChg chg="add setBg">
        <pc:chgData name="Mansbach, Jessica" userId="3a957208-1341-4afb-8522-07c4f5455046" providerId="ADAL" clId="{5E7958F2-722A-44A6-91BD-2B198FE208ED}" dt="2020-07-14T13:56:49.484" v="0"/>
        <pc:sldMkLst>
          <pc:docMk/>
          <pc:sldMk cId="1222717816" sldId="280"/>
        </pc:sldMkLst>
      </pc:sldChg>
      <pc:sldChg chg="add setBg">
        <pc:chgData name="Mansbach, Jessica" userId="3a957208-1341-4afb-8522-07c4f5455046" providerId="ADAL" clId="{5E7958F2-722A-44A6-91BD-2B198FE208ED}" dt="2020-07-14T13:56:49.484" v="0"/>
        <pc:sldMkLst>
          <pc:docMk/>
          <pc:sldMk cId="1646116262" sldId="281"/>
        </pc:sldMkLst>
      </pc:sldChg>
      <pc:sldChg chg="add setBg">
        <pc:chgData name="Mansbach, Jessica" userId="3a957208-1341-4afb-8522-07c4f5455046" providerId="ADAL" clId="{5E7958F2-722A-44A6-91BD-2B198FE208ED}" dt="2020-07-14T13:56:49.484" v="0"/>
        <pc:sldMkLst>
          <pc:docMk/>
          <pc:sldMk cId="578658434" sldId="282"/>
        </pc:sldMkLst>
      </pc:sldChg>
      <pc:sldChg chg="add setBg">
        <pc:chgData name="Mansbach, Jessica" userId="3a957208-1341-4afb-8522-07c4f5455046" providerId="ADAL" clId="{5E7958F2-722A-44A6-91BD-2B198FE208ED}" dt="2020-07-14T13:56:49.484" v="0"/>
        <pc:sldMkLst>
          <pc:docMk/>
          <pc:sldMk cId="3332120034" sldId="283"/>
        </pc:sldMkLst>
      </pc:sldChg>
      <pc:sldChg chg="add setBg">
        <pc:chgData name="Mansbach, Jessica" userId="3a957208-1341-4afb-8522-07c4f5455046" providerId="ADAL" clId="{5E7958F2-722A-44A6-91BD-2B198FE208ED}" dt="2020-07-14T13:56:49.484" v="0"/>
        <pc:sldMkLst>
          <pc:docMk/>
          <pc:sldMk cId="870304052" sldId="284"/>
        </pc:sldMkLst>
      </pc:sldChg>
      <pc:sldChg chg="del">
        <pc:chgData name="Mansbach, Jessica" userId="3a957208-1341-4afb-8522-07c4f5455046" providerId="ADAL" clId="{5E7958F2-722A-44A6-91BD-2B198FE208ED}" dt="2020-07-14T13:56:53.754" v="1" actId="47"/>
        <pc:sldMkLst>
          <pc:docMk/>
          <pc:sldMk cId="3359921956" sldId="315"/>
        </pc:sldMkLst>
      </pc:sldChg>
      <pc:sldChg chg="add setBg">
        <pc:chgData name="Mansbach, Jessica" userId="3a957208-1341-4afb-8522-07c4f5455046" providerId="ADAL" clId="{5E7958F2-722A-44A6-91BD-2B198FE208ED}" dt="2020-07-14T13:56:49.484" v="0"/>
        <pc:sldMkLst>
          <pc:docMk/>
          <pc:sldMk cId="0" sldId="316"/>
        </pc:sldMkLst>
      </pc:sldChg>
      <pc:sldChg chg="add setBg">
        <pc:chgData name="Mansbach, Jessica" userId="3a957208-1341-4afb-8522-07c4f5455046" providerId="ADAL" clId="{5E7958F2-722A-44A6-91BD-2B198FE208ED}" dt="2020-07-14T13:56:49.484" v="0"/>
        <pc:sldMkLst>
          <pc:docMk/>
          <pc:sldMk cId="0" sldId="317"/>
        </pc:sldMkLst>
      </pc:sldChg>
      <pc:sldChg chg="add setBg">
        <pc:chgData name="Mansbach, Jessica" userId="3a957208-1341-4afb-8522-07c4f5455046" providerId="ADAL" clId="{5E7958F2-722A-44A6-91BD-2B198FE208ED}" dt="2020-07-14T13:56:49.484" v="0"/>
        <pc:sldMkLst>
          <pc:docMk/>
          <pc:sldMk cId="0" sldId="318"/>
        </pc:sldMkLst>
      </pc:sldChg>
      <pc:sldChg chg="add setBg">
        <pc:chgData name="Mansbach, Jessica" userId="3a957208-1341-4afb-8522-07c4f5455046" providerId="ADAL" clId="{5E7958F2-722A-44A6-91BD-2B198FE208ED}" dt="2020-07-14T13:56:49.484" v="0"/>
        <pc:sldMkLst>
          <pc:docMk/>
          <pc:sldMk cId="0" sldId="319"/>
        </pc:sldMkLst>
      </pc:sldChg>
    </pc:docChg>
  </pc:docChgLst>
  <pc:docChgLst>
    <pc:chgData name="Adkins, Sasha" userId="S::sadkins@luc.edu::e691ff57-10f2-4240-b747-06bce2037057" providerId="AD" clId="Web-{D69BE23F-2358-4548-5BF9-3E31D5F033F8}"/>
    <pc:docChg chg="addSld delSld modSld sldOrd">
      <pc:chgData name="Adkins, Sasha" userId="S::sadkins@luc.edu::e691ff57-10f2-4240-b747-06bce2037057" providerId="AD" clId="Web-{D69BE23F-2358-4548-5BF9-3E31D5F033F8}" dt="2020-07-14T03:01:39.537" v="1427" actId="1076"/>
      <pc:docMkLst>
        <pc:docMk/>
      </pc:docMkLst>
      <pc:sldChg chg="add del ord">
        <pc:chgData name="Adkins, Sasha" userId="S::sadkins@luc.edu::e691ff57-10f2-4240-b747-06bce2037057" providerId="AD" clId="Web-{D69BE23F-2358-4548-5BF9-3E31D5F033F8}" dt="2020-07-14T02:14:21.250" v="541"/>
        <pc:sldMkLst>
          <pc:docMk/>
          <pc:sldMk cId="3240150959" sldId="257"/>
        </pc:sldMkLst>
      </pc:sldChg>
      <pc:sldChg chg="ord">
        <pc:chgData name="Adkins, Sasha" userId="S::sadkins@luc.edu::e691ff57-10f2-4240-b747-06bce2037057" providerId="AD" clId="Web-{D69BE23F-2358-4548-5BF9-3E31D5F033F8}" dt="2020-07-14T02:14:40.938" v="543"/>
        <pc:sldMkLst>
          <pc:docMk/>
          <pc:sldMk cId="1991344078" sldId="258"/>
        </pc:sldMkLst>
      </pc:sldChg>
      <pc:sldChg chg="add del ord">
        <pc:chgData name="Adkins, Sasha" userId="S::sadkins@luc.edu::e691ff57-10f2-4240-b747-06bce2037057" providerId="AD" clId="Web-{D69BE23F-2358-4548-5BF9-3E31D5F033F8}" dt="2020-07-14T02:19:47.362" v="548"/>
        <pc:sldMkLst>
          <pc:docMk/>
          <pc:sldMk cId="1046313722" sldId="259"/>
        </pc:sldMkLst>
      </pc:sldChg>
      <pc:sldChg chg="del">
        <pc:chgData name="Adkins, Sasha" userId="S::sadkins@luc.edu::e691ff57-10f2-4240-b747-06bce2037057" providerId="AD" clId="Web-{D69BE23F-2358-4548-5BF9-3E31D5F033F8}" dt="2020-07-14T02:14:45.876" v="544"/>
        <pc:sldMkLst>
          <pc:docMk/>
          <pc:sldMk cId="891690097" sldId="260"/>
        </pc:sldMkLst>
      </pc:sldChg>
      <pc:sldChg chg="del">
        <pc:chgData name="Adkins, Sasha" userId="S::sadkins@luc.edu::e691ff57-10f2-4240-b747-06bce2037057" providerId="AD" clId="Web-{D69BE23F-2358-4548-5BF9-3E31D5F033F8}" dt="2020-07-14T02:14:49.626" v="545"/>
        <pc:sldMkLst>
          <pc:docMk/>
          <pc:sldMk cId="4059513780" sldId="261"/>
        </pc:sldMkLst>
      </pc:sldChg>
      <pc:sldChg chg="addSp delSp modSp modNotes">
        <pc:chgData name="Adkins, Sasha" userId="S::sadkins@luc.edu::e691ff57-10f2-4240-b747-06bce2037057" providerId="AD" clId="Web-{D69BE23F-2358-4548-5BF9-3E31D5F033F8}" dt="2020-07-14T02:56:26.394" v="1381" actId="20577"/>
        <pc:sldMkLst>
          <pc:docMk/>
          <pc:sldMk cId="3162797126" sldId="264"/>
        </pc:sldMkLst>
        <pc:spChg chg="mod">
          <ac:chgData name="Adkins, Sasha" userId="S::sadkins@luc.edu::e691ff57-10f2-4240-b747-06bce2037057" providerId="AD" clId="Web-{D69BE23F-2358-4548-5BF9-3E31D5F033F8}" dt="2020-07-14T02:53:47.307" v="987" actId="20577"/>
          <ac:spMkLst>
            <pc:docMk/>
            <pc:sldMk cId="3162797126" sldId="264"/>
            <ac:spMk id="2" creationId="{E7C1F7AA-7C3B-4CE1-A010-8FED0E1C6983}"/>
          </ac:spMkLst>
        </pc:spChg>
        <pc:spChg chg="del">
          <ac:chgData name="Adkins, Sasha" userId="S::sadkins@luc.edu::e691ff57-10f2-4240-b747-06bce2037057" providerId="AD" clId="Web-{D69BE23F-2358-4548-5BF9-3E31D5F033F8}" dt="2020-07-14T02:53:37.666" v="986"/>
          <ac:spMkLst>
            <pc:docMk/>
            <pc:sldMk cId="3162797126" sldId="264"/>
            <ac:spMk id="3" creationId="{4C503E97-7885-458F-A52D-C3C31E7F5713}"/>
          </ac:spMkLst>
        </pc:spChg>
        <pc:spChg chg="add mod">
          <ac:chgData name="Adkins, Sasha" userId="S::sadkins@luc.edu::e691ff57-10f2-4240-b747-06bce2037057" providerId="AD" clId="Web-{D69BE23F-2358-4548-5BF9-3E31D5F033F8}" dt="2020-07-14T02:56:26.394" v="1381" actId="20577"/>
          <ac:spMkLst>
            <pc:docMk/>
            <pc:sldMk cId="3162797126" sldId="264"/>
            <ac:spMk id="5" creationId="{6533E804-6A7C-4203-BFD4-4DFDA19422CA}"/>
          </ac:spMkLst>
        </pc:spChg>
      </pc:sldChg>
      <pc:sldChg chg="del">
        <pc:chgData name="Adkins, Sasha" userId="S::sadkins@luc.edu::e691ff57-10f2-4240-b747-06bce2037057" providerId="AD" clId="Web-{D69BE23F-2358-4548-5BF9-3E31D5F033F8}" dt="2020-07-14T01:47:17.469" v="264"/>
        <pc:sldMkLst>
          <pc:docMk/>
          <pc:sldMk cId="3113240911" sldId="271"/>
        </pc:sldMkLst>
      </pc:sldChg>
      <pc:sldChg chg="del">
        <pc:chgData name="Adkins, Sasha" userId="S::sadkins@luc.edu::e691ff57-10f2-4240-b747-06bce2037057" providerId="AD" clId="Web-{D69BE23F-2358-4548-5BF9-3E31D5F033F8}" dt="2020-07-14T02:13:50.357" v="535"/>
        <pc:sldMkLst>
          <pc:docMk/>
          <pc:sldMk cId="3459573609" sldId="273"/>
        </pc:sldMkLst>
      </pc:sldChg>
      <pc:sldChg chg="del">
        <pc:chgData name="Adkins, Sasha" userId="S::sadkins@luc.edu::e691ff57-10f2-4240-b747-06bce2037057" providerId="AD" clId="Web-{D69BE23F-2358-4548-5BF9-3E31D5F033F8}" dt="2020-07-14T02:13:56.826" v="537"/>
        <pc:sldMkLst>
          <pc:docMk/>
          <pc:sldMk cId="1759819679" sldId="274"/>
        </pc:sldMkLst>
      </pc:sldChg>
      <pc:sldChg chg="del">
        <pc:chgData name="Adkins, Sasha" userId="S::sadkins@luc.edu::e691ff57-10f2-4240-b747-06bce2037057" providerId="AD" clId="Web-{D69BE23F-2358-4548-5BF9-3E31D5F033F8}" dt="2020-07-14T02:13:59.795" v="538"/>
        <pc:sldMkLst>
          <pc:docMk/>
          <pc:sldMk cId="3934305629" sldId="275"/>
        </pc:sldMkLst>
      </pc:sldChg>
      <pc:sldChg chg="del">
        <pc:chgData name="Adkins, Sasha" userId="S::sadkins@luc.edu::e691ff57-10f2-4240-b747-06bce2037057" providerId="AD" clId="Web-{D69BE23F-2358-4548-5BF9-3E31D5F033F8}" dt="2020-07-14T02:14:01.670" v="539"/>
        <pc:sldMkLst>
          <pc:docMk/>
          <pc:sldMk cId="3556418620" sldId="276"/>
        </pc:sldMkLst>
      </pc:sldChg>
      <pc:sldChg chg="del">
        <pc:chgData name="Adkins, Sasha" userId="S::sadkins@luc.edu::e691ff57-10f2-4240-b747-06bce2037057" providerId="AD" clId="Web-{D69BE23F-2358-4548-5BF9-3E31D5F033F8}" dt="2020-07-14T02:22:28.605" v="615"/>
        <pc:sldMkLst>
          <pc:docMk/>
          <pc:sldMk cId="986288384" sldId="278"/>
        </pc:sldMkLst>
      </pc:sldChg>
      <pc:sldChg chg="del">
        <pc:chgData name="Adkins, Sasha" userId="S::sadkins@luc.edu::e691ff57-10f2-4240-b747-06bce2037057" providerId="AD" clId="Web-{D69BE23F-2358-4548-5BF9-3E31D5F033F8}" dt="2020-07-14T02:22:32.856" v="616"/>
        <pc:sldMkLst>
          <pc:docMk/>
          <pc:sldMk cId="1107018389" sldId="279"/>
        </pc:sldMkLst>
      </pc:sldChg>
      <pc:sldChg chg="del">
        <pc:chgData name="Adkins, Sasha" userId="S::sadkins@luc.edu::e691ff57-10f2-4240-b747-06bce2037057" providerId="AD" clId="Web-{D69BE23F-2358-4548-5BF9-3E31D5F033F8}" dt="2020-07-14T02:22:34.762" v="617"/>
        <pc:sldMkLst>
          <pc:docMk/>
          <pc:sldMk cId="1828732677" sldId="280"/>
        </pc:sldMkLst>
      </pc:sldChg>
      <pc:sldChg chg="del">
        <pc:chgData name="Adkins, Sasha" userId="S::sadkins@luc.edu::e691ff57-10f2-4240-b747-06bce2037057" providerId="AD" clId="Web-{D69BE23F-2358-4548-5BF9-3E31D5F033F8}" dt="2020-07-14T02:22:36.309" v="618"/>
        <pc:sldMkLst>
          <pc:docMk/>
          <pc:sldMk cId="3123837156" sldId="281"/>
        </pc:sldMkLst>
      </pc:sldChg>
      <pc:sldChg chg="del">
        <pc:chgData name="Adkins, Sasha" userId="S::sadkins@luc.edu::e691ff57-10f2-4240-b747-06bce2037057" providerId="AD" clId="Web-{D69BE23F-2358-4548-5BF9-3E31D5F033F8}" dt="2020-07-14T02:22:37.200" v="619"/>
        <pc:sldMkLst>
          <pc:docMk/>
          <pc:sldMk cId="3796319979" sldId="282"/>
        </pc:sldMkLst>
      </pc:sldChg>
      <pc:sldChg chg="del">
        <pc:chgData name="Adkins, Sasha" userId="S::sadkins@luc.edu::e691ff57-10f2-4240-b747-06bce2037057" providerId="AD" clId="Web-{D69BE23F-2358-4548-5BF9-3E31D5F033F8}" dt="2020-07-14T02:13:27.575" v="531"/>
        <pc:sldMkLst>
          <pc:docMk/>
          <pc:sldMk cId="1284447329" sldId="283"/>
        </pc:sldMkLst>
      </pc:sldChg>
      <pc:sldChg chg="add del">
        <pc:chgData name="Adkins, Sasha" userId="S::sadkins@luc.edu::e691ff57-10f2-4240-b747-06bce2037057" providerId="AD" clId="Web-{D69BE23F-2358-4548-5BF9-3E31D5F033F8}" dt="2020-07-14T02:13:29.450" v="532"/>
        <pc:sldMkLst>
          <pc:docMk/>
          <pc:sldMk cId="4164230689" sldId="284"/>
        </pc:sldMkLst>
      </pc:sldChg>
      <pc:sldChg chg="del">
        <pc:chgData name="Adkins, Sasha" userId="S::sadkins@luc.edu::e691ff57-10f2-4240-b747-06bce2037057" providerId="AD" clId="Web-{D69BE23F-2358-4548-5BF9-3E31D5F033F8}" dt="2020-07-14T01:45:53.871" v="253"/>
        <pc:sldMkLst>
          <pc:docMk/>
          <pc:sldMk cId="3395701781" sldId="285"/>
        </pc:sldMkLst>
      </pc:sldChg>
      <pc:sldChg chg="del">
        <pc:chgData name="Adkins, Sasha" userId="S::sadkins@luc.edu::e691ff57-10f2-4240-b747-06bce2037057" providerId="AD" clId="Web-{D69BE23F-2358-4548-5BF9-3E31D5F033F8}" dt="2020-07-14T02:13:44.888" v="533"/>
        <pc:sldMkLst>
          <pc:docMk/>
          <pc:sldMk cId="537490534" sldId="286"/>
        </pc:sldMkLst>
      </pc:sldChg>
      <pc:sldChg chg="del">
        <pc:chgData name="Adkins, Sasha" userId="S::sadkins@luc.edu::e691ff57-10f2-4240-b747-06bce2037057" providerId="AD" clId="Web-{D69BE23F-2358-4548-5BF9-3E31D5F033F8}" dt="2020-07-14T02:13:47.435" v="534"/>
        <pc:sldMkLst>
          <pc:docMk/>
          <pc:sldMk cId="3980709650" sldId="287"/>
        </pc:sldMkLst>
      </pc:sldChg>
      <pc:sldChg chg="del">
        <pc:chgData name="Adkins, Sasha" userId="S::sadkins@luc.edu::e691ff57-10f2-4240-b747-06bce2037057" providerId="AD" clId="Web-{D69BE23F-2358-4548-5BF9-3E31D5F033F8}" dt="2020-07-14T02:13:54.717" v="536"/>
        <pc:sldMkLst>
          <pc:docMk/>
          <pc:sldMk cId="2630629477" sldId="288"/>
        </pc:sldMkLst>
      </pc:sldChg>
      <pc:sldChg chg="addSp delSp modSp mod ord setBg modNotes">
        <pc:chgData name="Adkins, Sasha" userId="S::sadkins@luc.edu::e691ff57-10f2-4240-b747-06bce2037057" providerId="AD" clId="Web-{D69BE23F-2358-4548-5BF9-3E31D5F033F8}" dt="2020-07-14T02:19:16.798" v="547"/>
        <pc:sldMkLst>
          <pc:docMk/>
          <pc:sldMk cId="1450124470" sldId="293"/>
        </pc:sldMkLst>
        <pc:spChg chg="del">
          <ac:chgData name="Adkins, Sasha" userId="S::sadkins@luc.edu::e691ff57-10f2-4240-b747-06bce2037057" providerId="AD" clId="Web-{D69BE23F-2358-4548-5BF9-3E31D5F033F8}" dt="2020-07-14T01:25:50.754" v="0"/>
          <ac:spMkLst>
            <pc:docMk/>
            <pc:sldMk cId="1450124470" sldId="293"/>
            <ac:spMk id="2" creationId="{1D4502F9-A0C0-4052-AF98-D1236B570148}"/>
          </ac:spMkLst>
        </pc:spChg>
        <pc:spChg chg="del">
          <ac:chgData name="Adkins, Sasha" userId="S::sadkins@luc.edu::e691ff57-10f2-4240-b747-06bce2037057" providerId="AD" clId="Web-{D69BE23F-2358-4548-5BF9-3E31D5F033F8}" dt="2020-07-14T01:25:53.238" v="1"/>
          <ac:spMkLst>
            <pc:docMk/>
            <pc:sldMk cId="1450124470" sldId="293"/>
            <ac:spMk id="3" creationId="{49013723-7F0D-46C6-B68A-A3576125D806}"/>
          </ac:spMkLst>
        </pc:spChg>
        <pc:spChg chg="add mod ord">
          <ac:chgData name="Adkins, Sasha" userId="S::sadkins@luc.edu::e691ff57-10f2-4240-b747-06bce2037057" providerId="AD" clId="Web-{D69BE23F-2358-4548-5BF9-3E31D5F033F8}" dt="2020-07-14T02:04:26.732" v="420" actId="20577"/>
          <ac:spMkLst>
            <pc:docMk/>
            <pc:sldMk cId="1450124470" sldId="293"/>
            <ac:spMk id="6" creationId="{32D917E9-2125-472F-9D1D-5B1FD1A25669}"/>
          </ac:spMkLst>
        </pc:spChg>
        <pc:spChg chg="add mod">
          <ac:chgData name="Adkins, Sasha" userId="S::sadkins@luc.edu::e691ff57-10f2-4240-b747-06bce2037057" providerId="AD" clId="Web-{D69BE23F-2358-4548-5BF9-3E31D5F033F8}" dt="2020-07-14T02:05:21.172" v="424" actId="20577"/>
          <ac:spMkLst>
            <pc:docMk/>
            <pc:sldMk cId="1450124470" sldId="293"/>
            <ac:spMk id="8" creationId="{5421F73E-92C9-414A-80A2-F88BC61D050C}"/>
          </ac:spMkLst>
        </pc:spChg>
        <pc:spChg chg="add">
          <ac:chgData name="Adkins, Sasha" userId="S::sadkins@luc.edu::e691ff57-10f2-4240-b747-06bce2037057" providerId="AD" clId="Web-{D69BE23F-2358-4548-5BF9-3E31D5F033F8}" dt="2020-07-14T02:04:05.746" v="419"/>
          <ac:spMkLst>
            <pc:docMk/>
            <pc:sldMk cId="1450124470" sldId="293"/>
            <ac:spMk id="13" creationId="{1EADCAF8-8823-4E89-8612-21029831A4B2}"/>
          </ac:spMkLst>
        </pc:spChg>
        <pc:spChg chg="add">
          <ac:chgData name="Adkins, Sasha" userId="S::sadkins@luc.edu::e691ff57-10f2-4240-b747-06bce2037057" providerId="AD" clId="Web-{D69BE23F-2358-4548-5BF9-3E31D5F033F8}" dt="2020-07-14T02:04:05.746" v="419"/>
          <ac:spMkLst>
            <pc:docMk/>
            <pc:sldMk cId="1450124470" sldId="293"/>
            <ac:spMk id="15" creationId="{28CA07B2-0819-4B62-9425-7A52BBDD7070}"/>
          </ac:spMkLst>
        </pc:spChg>
        <pc:grpChg chg="add">
          <ac:chgData name="Adkins, Sasha" userId="S::sadkins@luc.edu::e691ff57-10f2-4240-b747-06bce2037057" providerId="AD" clId="Web-{D69BE23F-2358-4548-5BF9-3E31D5F033F8}" dt="2020-07-14T02:04:05.746" v="419"/>
          <ac:grpSpMkLst>
            <pc:docMk/>
            <pc:sldMk cId="1450124470" sldId="293"/>
            <ac:grpSpMk id="17" creationId="{DA02BEE4-A5D4-40AF-882D-49D34B086FFF}"/>
          </ac:grpSpMkLst>
        </pc:grpChg>
        <pc:picChg chg="add del mod ord modCrop">
          <ac:chgData name="Adkins, Sasha" userId="S::sadkins@luc.edu::e691ff57-10f2-4240-b747-06bce2037057" providerId="AD" clId="Web-{D69BE23F-2358-4548-5BF9-3E31D5F033F8}" dt="2020-07-14T01:39:30.942" v="175"/>
          <ac:picMkLst>
            <pc:docMk/>
            <pc:sldMk cId="1450124470" sldId="293"/>
            <ac:picMk id="4" creationId="{4258891B-6F70-4CDB-AF10-7D6E3D4CD6E6}"/>
          </ac:picMkLst>
        </pc:picChg>
        <pc:picChg chg="add del mod">
          <ac:chgData name="Adkins, Sasha" userId="S::sadkins@luc.edu::e691ff57-10f2-4240-b747-06bce2037057" providerId="AD" clId="Web-{D69BE23F-2358-4548-5BF9-3E31D5F033F8}" dt="2020-07-14T01:37:41.295" v="156"/>
          <ac:picMkLst>
            <pc:docMk/>
            <pc:sldMk cId="1450124470" sldId="293"/>
            <ac:picMk id="7" creationId="{911FCA06-D5EB-42F9-89DF-12EAC96B865F}"/>
          </ac:picMkLst>
        </pc:picChg>
      </pc:sldChg>
      <pc:sldChg chg="addSp delSp modSp del">
        <pc:chgData name="Adkins, Sasha" userId="S::sadkins@luc.edu::e691ff57-10f2-4240-b747-06bce2037057" providerId="AD" clId="Web-{D69BE23F-2358-4548-5BF9-3E31D5F033F8}" dt="2020-07-14T01:36:17.212" v="153"/>
        <pc:sldMkLst>
          <pc:docMk/>
          <pc:sldMk cId="331746748" sldId="295"/>
        </pc:sldMkLst>
        <pc:spChg chg="del">
          <ac:chgData name="Adkins, Sasha" userId="S::sadkins@luc.edu::e691ff57-10f2-4240-b747-06bce2037057" providerId="AD" clId="Web-{D69BE23F-2358-4548-5BF9-3E31D5F033F8}" dt="2020-07-14T01:27:44.745" v="32"/>
          <ac:spMkLst>
            <pc:docMk/>
            <pc:sldMk cId="331746748" sldId="295"/>
            <ac:spMk id="2" creationId="{3ECA345E-88EE-45F5-9A79-3CD288EBA575}"/>
          </ac:spMkLst>
        </pc:spChg>
        <pc:spChg chg="add del mod">
          <ac:chgData name="Adkins, Sasha" userId="S::sadkins@luc.edu::e691ff57-10f2-4240-b747-06bce2037057" providerId="AD" clId="Web-{D69BE23F-2358-4548-5BF9-3E31D5F033F8}" dt="2020-07-14T01:31:10.756" v="102"/>
          <ac:spMkLst>
            <pc:docMk/>
            <pc:sldMk cId="331746748" sldId="295"/>
            <ac:spMk id="3" creationId="{E666B2A6-088D-4EA5-9406-F60B5E0205CE}"/>
          </ac:spMkLst>
        </pc:spChg>
        <pc:spChg chg="add del mod">
          <ac:chgData name="Adkins, Sasha" userId="S::sadkins@luc.edu::e691ff57-10f2-4240-b747-06bce2037057" providerId="AD" clId="Web-{D69BE23F-2358-4548-5BF9-3E31D5F033F8}" dt="2020-07-14T01:27:48.588" v="33"/>
          <ac:spMkLst>
            <pc:docMk/>
            <pc:sldMk cId="331746748" sldId="295"/>
            <ac:spMk id="5" creationId="{17551FA8-5B03-4771-B1A5-CD6755517433}"/>
          </ac:spMkLst>
        </pc:spChg>
        <pc:spChg chg="add mod">
          <ac:chgData name="Adkins, Sasha" userId="S::sadkins@luc.edu::e691ff57-10f2-4240-b747-06bce2037057" providerId="AD" clId="Web-{D69BE23F-2358-4548-5BF9-3E31D5F033F8}" dt="2020-07-14T01:30:46.505" v="97"/>
          <ac:spMkLst>
            <pc:docMk/>
            <pc:sldMk cId="331746748" sldId="295"/>
            <ac:spMk id="8" creationId="{64DFB10B-BA2C-4132-B5E2-C68520D4F7A1}"/>
          </ac:spMkLst>
        </pc:spChg>
        <pc:picChg chg="del">
          <ac:chgData name="Adkins, Sasha" userId="S::sadkins@luc.edu::e691ff57-10f2-4240-b747-06bce2037057" providerId="AD" clId="Web-{D69BE23F-2358-4548-5BF9-3E31D5F033F8}" dt="2020-07-14T01:30:46.505" v="97"/>
          <ac:picMkLst>
            <pc:docMk/>
            <pc:sldMk cId="331746748" sldId="295"/>
            <ac:picMk id="7" creationId="{04A37E7E-2DBE-4332-A890-49688892B0A7}"/>
          </ac:picMkLst>
        </pc:picChg>
      </pc:sldChg>
      <pc:sldChg chg="addSp modSp mod modShow modNotes">
        <pc:chgData name="Adkins, Sasha" userId="S::sadkins@luc.edu::e691ff57-10f2-4240-b747-06bce2037057" providerId="AD" clId="Web-{D69BE23F-2358-4548-5BF9-3E31D5F033F8}" dt="2020-07-14T02:56:45.255" v="1384"/>
        <pc:sldMkLst>
          <pc:docMk/>
          <pc:sldMk cId="3000150425" sldId="297"/>
        </pc:sldMkLst>
        <pc:spChg chg="add mod">
          <ac:chgData name="Adkins, Sasha" userId="S::sadkins@luc.edu::e691ff57-10f2-4240-b747-06bce2037057" providerId="AD" clId="Web-{D69BE23F-2358-4548-5BF9-3E31D5F033F8}" dt="2020-07-14T02:22:03.542" v="614"/>
          <ac:spMkLst>
            <pc:docMk/>
            <pc:sldMk cId="3000150425" sldId="297"/>
            <ac:spMk id="4" creationId="{6BE7AF24-1BA2-4970-90AB-E4B011D1E881}"/>
          </ac:spMkLst>
        </pc:spChg>
      </pc:sldChg>
      <pc:sldChg chg="addSp delSp modSp modNotes">
        <pc:chgData name="Adkins, Sasha" userId="S::sadkins@luc.edu::e691ff57-10f2-4240-b747-06bce2037057" providerId="AD" clId="Web-{D69BE23F-2358-4548-5BF9-3E31D5F033F8}" dt="2020-07-14T03:01:39.537" v="1427" actId="1076"/>
        <pc:sldMkLst>
          <pc:docMk/>
          <pc:sldMk cId="529766608" sldId="300"/>
        </pc:sldMkLst>
        <pc:spChg chg="del">
          <ac:chgData name="Adkins, Sasha" userId="S::sadkins@luc.edu::e691ff57-10f2-4240-b747-06bce2037057" providerId="AD" clId="Web-{D69BE23F-2358-4548-5BF9-3E31D5F033F8}" dt="2020-07-14T02:57:54.196" v="1388"/>
          <ac:spMkLst>
            <pc:docMk/>
            <pc:sldMk cId="529766608" sldId="300"/>
            <ac:spMk id="2" creationId="{336F41A6-1A0A-45F4-9B21-1EBB000A028A}"/>
          </ac:spMkLst>
        </pc:spChg>
        <pc:spChg chg="mod">
          <ac:chgData name="Adkins, Sasha" userId="S::sadkins@luc.edu::e691ff57-10f2-4240-b747-06bce2037057" providerId="AD" clId="Web-{D69BE23F-2358-4548-5BF9-3E31D5F033F8}" dt="2020-07-14T03:01:39.537" v="1427" actId="1076"/>
          <ac:spMkLst>
            <pc:docMk/>
            <pc:sldMk cId="529766608" sldId="300"/>
            <ac:spMk id="3" creationId="{80DAF15E-8E4B-4A3E-BE15-F0DACA6ADA8B}"/>
          </ac:spMkLst>
        </pc:spChg>
        <pc:spChg chg="add mod">
          <ac:chgData name="Adkins, Sasha" userId="S::sadkins@luc.edu::e691ff57-10f2-4240-b747-06bce2037057" providerId="AD" clId="Web-{D69BE23F-2358-4548-5BF9-3E31D5F033F8}" dt="2020-07-14T03:00:03.532" v="1417" actId="14100"/>
          <ac:spMkLst>
            <pc:docMk/>
            <pc:sldMk cId="529766608" sldId="300"/>
            <ac:spMk id="4" creationId="{C6F665E5-8D12-4A69-8B98-AD049E2A4EE9}"/>
          </ac:spMkLst>
        </pc:spChg>
      </pc:sldChg>
      <pc:sldChg chg="addSp modSp new ord modNotes">
        <pc:chgData name="Adkins, Sasha" userId="S::sadkins@luc.edu::e691ff57-10f2-4240-b747-06bce2037057" providerId="AD" clId="Web-{D69BE23F-2358-4548-5BF9-3E31D5F033F8}" dt="2020-07-14T02:23:17.421" v="688"/>
        <pc:sldMkLst>
          <pc:docMk/>
          <pc:sldMk cId="259463897" sldId="302"/>
        </pc:sldMkLst>
        <pc:spChg chg="add mod">
          <ac:chgData name="Adkins, Sasha" userId="S::sadkins@luc.edu::e691ff57-10f2-4240-b747-06bce2037057" providerId="AD" clId="Web-{D69BE23F-2358-4548-5BF9-3E31D5F033F8}" dt="2020-07-14T01:45:18.025" v="252" actId="1076"/>
          <ac:spMkLst>
            <pc:docMk/>
            <pc:sldMk cId="259463897" sldId="302"/>
            <ac:spMk id="2" creationId="{2CFDCFA8-D33E-4604-A655-6A000D5E298C}"/>
          </ac:spMkLst>
        </pc:spChg>
        <pc:spChg chg="add mod">
          <ac:chgData name="Adkins, Sasha" userId="S::sadkins@luc.edu::e691ff57-10f2-4240-b747-06bce2037057" providerId="AD" clId="Web-{D69BE23F-2358-4548-5BF9-3E31D5F033F8}" dt="2020-07-14T02:10:25.299" v="492" actId="14100"/>
          <ac:spMkLst>
            <pc:docMk/>
            <pc:sldMk cId="259463897" sldId="302"/>
            <ac:spMk id="3" creationId="{9FBB0A9B-FFC0-4881-BA25-1CA8EE88F453}"/>
          </ac:spMkLst>
        </pc:spChg>
      </pc:sldChg>
      <pc:sldChg chg="add del replId">
        <pc:chgData name="Adkins, Sasha" userId="S::sadkins@luc.edu::e691ff57-10f2-4240-b747-06bce2037057" providerId="AD" clId="Web-{D69BE23F-2358-4548-5BF9-3E31D5F033F8}" dt="2020-07-14T01:46:16.122" v="258"/>
        <pc:sldMkLst>
          <pc:docMk/>
          <pc:sldMk cId="564764623" sldId="303"/>
        </pc:sldMkLst>
      </pc:sldChg>
      <pc:sldChg chg="addSp modSp new modNotes">
        <pc:chgData name="Adkins, Sasha" userId="S::sadkins@luc.edu::e691ff57-10f2-4240-b747-06bce2037057" providerId="AD" clId="Web-{D69BE23F-2358-4548-5BF9-3E31D5F033F8}" dt="2020-07-14T02:12:39.619" v="530"/>
        <pc:sldMkLst>
          <pc:docMk/>
          <pc:sldMk cId="3844313780" sldId="303"/>
        </pc:sldMkLst>
        <pc:spChg chg="add mod">
          <ac:chgData name="Adkins, Sasha" userId="S::sadkins@luc.edu::e691ff57-10f2-4240-b747-06bce2037057" providerId="AD" clId="Web-{D69BE23F-2358-4548-5BF9-3E31D5F033F8}" dt="2020-07-14T01:59:17.651" v="394" actId="1076"/>
          <ac:spMkLst>
            <pc:docMk/>
            <pc:sldMk cId="3844313780" sldId="303"/>
            <ac:spMk id="2" creationId="{08237CE9-03E3-40E1-B71D-7BF5F3236B89}"/>
          </ac:spMkLst>
        </pc:spChg>
        <pc:spChg chg="add mod">
          <ac:chgData name="Adkins, Sasha" userId="S::sadkins@luc.edu::e691ff57-10f2-4240-b747-06bce2037057" providerId="AD" clId="Web-{D69BE23F-2358-4548-5BF9-3E31D5F033F8}" dt="2020-07-14T02:02:57.133" v="417" actId="1076"/>
          <ac:spMkLst>
            <pc:docMk/>
            <pc:sldMk cId="3844313780" sldId="303"/>
            <ac:spMk id="3" creationId="{A2B64629-72A6-4365-8724-715652A9AA4A}"/>
          </ac:spMkLst>
        </pc:spChg>
        <pc:spChg chg="add mod">
          <ac:chgData name="Adkins, Sasha" userId="S::sadkins@luc.edu::e691ff57-10f2-4240-b747-06bce2037057" providerId="AD" clId="Web-{D69BE23F-2358-4548-5BF9-3E31D5F033F8}" dt="2020-07-14T02:05:58.409" v="429" actId="1076"/>
          <ac:spMkLst>
            <pc:docMk/>
            <pc:sldMk cId="3844313780" sldId="303"/>
            <ac:spMk id="4" creationId="{4E898220-32B5-4AA1-BF96-6F9D069D3B79}"/>
          </ac:spMkLst>
        </pc:spChg>
        <pc:spChg chg="add mod">
          <ac:chgData name="Adkins, Sasha" userId="S::sadkins@luc.edu::e691ff57-10f2-4240-b747-06bce2037057" providerId="AD" clId="Web-{D69BE23F-2358-4548-5BF9-3E31D5F033F8}" dt="2020-07-14T02:05:49.861" v="427" actId="1076"/>
          <ac:spMkLst>
            <pc:docMk/>
            <pc:sldMk cId="3844313780" sldId="303"/>
            <ac:spMk id="5" creationId="{8591CE27-161E-4ED6-B491-42340254C484}"/>
          </ac:spMkLst>
        </pc:spChg>
        <pc:spChg chg="add mod">
          <ac:chgData name="Adkins, Sasha" userId="S::sadkins@luc.edu::e691ff57-10f2-4240-b747-06bce2037057" providerId="AD" clId="Web-{D69BE23F-2358-4548-5BF9-3E31D5F033F8}" dt="2020-07-14T02:05:46.299" v="426" actId="1076"/>
          <ac:spMkLst>
            <pc:docMk/>
            <pc:sldMk cId="3844313780" sldId="303"/>
            <ac:spMk id="6" creationId="{53FE0FA8-24F4-4132-A847-949B01DA5166}"/>
          </ac:spMkLst>
        </pc:spChg>
        <pc:spChg chg="add mod">
          <ac:chgData name="Adkins, Sasha" userId="S::sadkins@luc.edu::e691ff57-10f2-4240-b747-06bce2037057" providerId="AD" clId="Web-{D69BE23F-2358-4548-5BF9-3E31D5F033F8}" dt="2020-07-14T02:02:23.131" v="413" actId="20577"/>
          <ac:spMkLst>
            <pc:docMk/>
            <pc:sldMk cId="3844313780" sldId="303"/>
            <ac:spMk id="7" creationId="{13148308-6B66-43FA-A35D-5A2F99063B9C}"/>
          </ac:spMkLst>
        </pc:spChg>
        <pc:picChg chg="add mod ord modCrop">
          <ac:chgData name="Adkins, Sasha" userId="S::sadkins@luc.edu::e691ff57-10f2-4240-b747-06bce2037057" providerId="AD" clId="Web-{D69BE23F-2358-4548-5BF9-3E31D5F033F8}" dt="2020-07-14T02:02:14.568" v="412" actId="1076"/>
          <ac:picMkLst>
            <pc:docMk/>
            <pc:sldMk cId="3844313780" sldId="303"/>
            <ac:picMk id="8" creationId="{6757E835-32A4-48E7-888D-B93FD6F95E91}"/>
          </ac:picMkLst>
        </pc:picChg>
      </pc:sldChg>
      <pc:sldChg chg="add del replId">
        <pc:chgData name="Adkins, Sasha" userId="S::sadkins@luc.edu::e691ff57-10f2-4240-b747-06bce2037057" providerId="AD" clId="Web-{D69BE23F-2358-4548-5BF9-3E31D5F033F8}" dt="2020-07-14T01:46:11.247" v="256"/>
        <pc:sldMkLst>
          <pc:docMk/>
          <pc:sldMk cId="4180873953" sldId="303"/>
        </pc:sldMkLst>
      </pc:sldChg>
      <pc:sldChg chg="addSp modSp new ord modNotes">
        <pc:chgData name="Adkins, Sasha" userId="S::sadkins@luc.edu::e691ff57-10f2-4240-b747-06bce2037057" providerId="AD" clId="Web-{D69BE23F-2358-4548-5BF9-3E31D5F033F8}" dt="2020-07-14T02:51:09.611" v="909"/>
        <pc:sldMkLst>
          <pc:docMk/>
          <pc:sldMk cId="2263150152" sldId="304"/>
        </pc:sldMkLst>
        <pc:spChg chg="add mod">
          <ac:chgData name="Adkins, Sasha" userId="S::sadkins@luc.edu::e691ff57-10f2-4240-b747-06bce2037057" providerId="AD" clId="Web-{D69BE23F-2358-4548-5BF9-3E31D5F033F8}" dt="2020-07-14T02:50:52.094" v="895" actId="20577"/>
          <ac:spMkLst>
            <pc:docMk/>
            <pc:sldMk cId="2263150152" sldId="304"/>
            <ac:spMk id="2" creationId="{7AF9B6E7-490A-4C81-BCB7-AD1AAC8368A4}"/>
          </ac:spMkLst>
        </pc:spChg>
      </pc:sldChg>
    </pc:docChg>
  </pc:docChgLst>
  <pc:docChgLst>
    <pc:chgData name="Mansbach, Jessica" userId="S::jmansbach@luc.edu::3a957208-1341-4afb-8522-07c4f5455046" providerId="AD" clId="Web-{FB4D4CE5-114F-0BDA-A233-CA9B1FC6F59B}"/>
    <pc:docChg chg="addSld delSld modSld">
      <pc:chgData name="Mansbach, Jessica" userId="S::jmansbach@luc.edu::3a957208-1341-4afb-8522-07c4f5455046" providerId="AD" clId="Web-{FB4D4CE5-114F-0BDA-A233-CA9B1FC6F59B}" dt="2020-07-14T13:56:13.370" v="4"/>
      <pc:docMkLst>
        <pc:docMk/>
      </pc:docMkLst>
      <pc:sldChg chg="new del">
        <pc:chgData name="Mansbach, Jessica" userId="S::jmansbach@luc.edu::3a957208-1341-4afb-8522-07c4f5455046" providerId="AD" clId="Web-{FB4D4CE5-114F-0BDA-A233-CA9B1FC6F59B}" dt="2020-07-14T13:55:55.792" v="1"/>
        <pc:sldMkLst>
          <pc:docMk/>
          <pc:sldMk cId="1570169504" sldId="315"/>
        </pc:sldMkLst>
      </pc:sldChg>
      <pc:sldChg chg="addSp delSp modSp new">
        <pc:chgData name="Mansbach, Jessica" userId="S::jmansbach@luc.edu::3a957208-1341-4afb-8522-07c4f5455046" providerId="AD" clId="Web-{FB4D4CE5-114F-0BDA-A233-CA9B1FC6F59B}" dt="2020-07-14T13:56:13.370" v="4"/>
        <pc:sldMkLst>
          <pc:docMk/>
          <pc:sldMk cId="3359921956" sldId="315"/>
        </pc:sldMkLst>
        <pc:picChg chg="add del mod">
          <ac:chgData name="Mansbach, Jessica" userId="S::jmansbach@luc.edu::3a957208-1341-4afb-8522-07c4f5455046" providerId="AD" clId="Web-{FB4D4CE5-114F-0BDA-A233-CA9B1FC6F59B}" dt="2020-07-14T13:56:13.370" v="4"/>
          <ac:picMkLst>
            <pc:docMk/>
            <pc:sldMk cId="3359921956" sldId="315"/>
            <ac:picMk id="2" creationId="{43DC871A-6231-4636-A943-167A97793F45}"/>
          </ac:picMkLst>
        </pc:picChg>
      </pc:sldChg>
    </pc:docChg>
  </pc:docChgLst>
  <pc:docChgLst>
    <pc:chgData name="Haarman, Susan" userId="S::shaarman@luc.edu::2655eedc-4828-4082-8b5d-310a27299747" providerId="AD" clId="Web-{A40A6E45-40C1-194F-743C-DEA4448B04D3}"/>
    <pc:docChg chg="modSld">
      <pc:chgData name="Haarman, Susan" userId="S::shaarman@luc.edu::2655eedc-4828-4082-8b5d-310a27299747" providerId="AD" clId="Web-{A40A6E45-40C1-194F-743C-DEA4448B04D3}" dt="2020-07-14T15:12:27.769" v="168" actId="20577"/>
      <pc:docMkLst>
        <pc:docMk/>
      </pc:docMkLst>
      <pc:sldChg chg="modSp">
        <pc:chgData name="Haarman, Susan" userId="S::shaarman@luc.edu::2655eedc-4828-4082-8b5d-310a27299747" providerId="AD" clId="Web-{A40A6E45-40C1-194F-743C-DEA4448B04D3}" dt="2020-07-14T15:11:41.174" v="15" actId="20577"/>
        <pc:sldMkLst>
          <pc:docMk/>
          <pc:sldMk cId="385702170" sldId="307"/>
        </pc:sldMkLst>
        <pc:spChg chg="mod">
          <ac:chgData name="Haarman, Susan" userId="S::shaarman@luc.edu::2655eedc-4828-4082-8b5d-310a27299747" providerId="AD" clId="Web-{A40A6E45-40C1-194F-743C-DEA4448B04D3}" dt="2020-07-14T15:11:41.174" v="15" actId="20577"/>
          <ac:spMkLst>
            <pc:docMk/>
            <pc:sldMk cId="385702170" sldId="307"/>
            <ac:spMk id="3" creationId="{3DF490C2-75B2-4C2B-942C-F3B0828464EF}"/>
          </ac:spMkLst>
        </pc:spChg>
      </pc:sldChg>
      <pc:sldChg chg="modSp">
        <pc:chgData name="Haarman, Susan" userId="S::shaarman@luc.edu::2655eedc-4828-4082-8b5d-310a27299747" providerId="AD" clId="Web-{A40A6E45-40C1-194F-743C-DEA4448B04D3}" dt="2020-07-14T15:12:27.769" v="167" actId="20577"/>
        <pc:sldMkLst>
          <pc:docMk/>
          <pc:sldMk cId="41083773" sldId="308"/>
        </pc:sldMkLst>
        <pc:spChg chg="mod">
          <ac:chgData name="Haarman, Susan" userId="S::shaarman@luc.edu::2655eedc-4828-4082-8b5d-310a27299747" providerId="AD" clId="Web-{A40A6E45-40C1-194F-743C-DEA4448B04D3}" dt="2020-07-14T15:12:27.769" v="167" actId="20577"/>
          <ac:spMkLst>
            <pc:docMk/>
            <pc:sldMk cId="41083773" sldId="308"/>
            <ac:spMk id="4" creationId="{12D84CED-D161-44A1-84CF-8C5CC32A5C1E}"/>
          </ac:spMkLst>
        </pc:spChg>
      </pc:sldChg>
    </pc:docChg>
  </pc:docChgLst>
  <pc:docChgLst>
    <pc:chgData name="Guest User" userId="S::urn:spo:anon#db2e10a1f17f4cd3e4f07829e5f44d76c4869bcf18236620938f8856a37e7a69::" providerId="AD" clId="Web-{09B281C5-760E-84D2-7A10-678F34A661F7}"/>
    <pc:docChg chg="addSld delSld modSld">
      <pc:chgData name="Guest User" userId="S::urn:spo:anon#db2e10a1f17f4cd3e4f07829e5f44d76c4869bcf18236620938f8856a37e7a69::" providerId="AD" clId="Web-{09B281C5-760E-84D2-7A10-678F34A661F7}" dt="2020-07-14T12:28:16.542" v="1223" actId="20577"/>
      <pc:docMkLst>
        <pc:docMk/>
      </pc:docMkLst>
      <pc:sldChg chg="modSp">
        <pc:chgData name="Guest User" userId="S::urn:spo:anon#db2e10a1f17f4cd3e4f07829e5f44d76c4869bcf18236620938f8856a37e7a69::" providerId="AD" clId="Web-{09B281C5-760E-84D2-7A10-678F34A661F7}" dt="2020-07-14T11:37:54.828" v="558" actId="20577"/>
        <pc:sldMkLst>
          <pc:docMk/>
          <pc:sldMk cId="1172293755" sldId="265"/>
        </pc:sldMkLst>
        <pc:spChg chg="mod">
          <ac:chgData name="Guest User" userId="S::urn:spo:anon#db2e10a1f17f4cd3e4f07829e5f44d76c4869bcf18236620938f8856a37e7a69::" providerId="AD" clId="Web-{09B281C5-760E-84D2-7A10-678F34A661F7}" dt="2020-07-14T11:25:25.529" v="42" actId="20577"/>
          <ac:spMkLst>
            <pc:docMk/>
            <pc:sldMk cId="1172293755" sldId="265"/>
            <ac:spMk id="2" creationId="{56BCF5D1-D9C9-4732-88C0-A452D416FF99}"/>
          </ac:spMkLst>
        </pc:spChg>
        <pc:spChg chg="mod">
          <ac:chgData name="Guest User" userId="S::urn:spo:anon#db2e10a1f17f4cd3e4f07829e5f44d76c4869bcf18236620938f8856a37e7a69::" providerId="AD" clId="Web-{09B281C5-760E-84D2-7A10-678F34A661F7}" dt="2020-07-14T11:37:54.828" v="558" actId="20577"/>
          <ac:spMkLst>
            <pc:docMk/>
            <pc:sldMk cId="1172293755" sldId="265"/>
            <ac:spMk id="3" creationId="{B758C979-D13D-480D-8FD3-A38AA0A76962}"/>
          </ac:spMkLst>
        </pc:spChg>
      </pc:sldChg>
      <pc:sldChg chg="modSp">
        <pc:chgData name="Guest User" userId="S::urn:spo:anon#db2e10a1f17f4cd3e4f07829e5f44d76c4869bcf18236620938f8856a37e7a69::" providerId="AD" clId="Web-{09B281C5-760E-84D2-7A10-678F34A661F7}" dt="2020-07-14T11:26:39.504" v="53" actId="20577"/>
        <pc:sldMkLst>
          <pc:docMk/>
          <pc:sldMk cId="4253247841" sldId="299"/>
        </pc:sldMkLst>
        <pc:spChg chg="mod">
          <ac:chgData name="Guest User" userId="S::urn:spo:anon#db2e10a1f17f4cd3e4f07829e5f44d76c4869bcf18236620938f8856a37e7a69::" providerId="AD" clId="Web-{09B281C5-760E-84D2-7A10-678F34A661F7}" dt="2020-07-14T11:26:39.504" v="53" actId="20577"/>
          <ac:spMkLst>
            <pc:docMk/>
            <pc:sldMk cId="4253247841" sldId="299"/>
            <ac:spMk id="3" creationId="{3DF490C2-75B2-4C2B-942C-F3B0828464EF}"/>
          </ac:spMkLst>
        </pc:spChg>
      </pc:sldChg>
      <pc:sldChg chg="del">
        <pc:chgData name="Guest User" userId="S::urn:spo:anon#db2e10a1f17f4cd3e4f07829e5f44d76c4869bcf18236620938f8856a37e7a69::" providerId="AD" clId="Web-{09B281C5-760E-84D2-7A10-678F34A661F7}" dt="2020-07-14T11:26:23.643" v="46"/>
        <pc:sldMkLst>
          <pc:docMk/>
          <pc:sldMk cId="2147428945" sldId="301"/>
        </pc:sldMkLst>
      </pc:sldChg>
      <pc:sldChg chg="modSp add replId">
        <pc:chgData name="Guest User" userId="S::urn:spo:anon#db2e10a1f17f4cd3e4f07829e5f44d76c4869bcf18236620938f8856a37e7a69::" providerId="AD" clId="Web-{09B281C5-760E-84D2-7A10-678F34A661F7}" dt="2020-07-14T12:28:16.542" v="1222" actId="20577"/>
        <pc:sldMkLst>
          <pc:docMk/>
          <pc:sldMk cId="2662516727" sldId="311"/>
        </pc:sldMkLst>
        <pc:spChg chg="mod">
          <ac:chgData name="Guest User" userId="S::urn:spo:anon#db2e10a1f17f4cd3e4f07829e5f44d76c4869bcf18236620938f8856a37e7a69::" providerId="AD" clId="Web-{09B281C5-760E-84D2-7A10-678F34A661F7}" dt="2020-07-14T12:28:16.542" v="1222" actId="20577"/>
          <ac:spMkLst>
            <pc:docMk/>
            <pc:sldMk cId="2662516727" sldId="311"/>
            <ac:spMk id="3" creationId="{3DF490C2-75B2-4C2B-942C-F3B0828464EF}"/>
          </ac:spMkLst>
        </pc:spChg>
      </pc:sldChg>
    </pc:docChg>
  </pc:docChgLst>
  <pc:docChgLst>
    <pc:chgData name="Haarman, Susan" userId="S::shaarman@luc.edu::2655eedc-4828-4082-8b5d-310a27299747" providerId="AD" clId="Web-{3905FB53-C416-13C6-A300-51BA7BEDA023}"/>
    <pc:docChg chg="addSld modSld">
      <pc:chgData name="Haarman, Susan" userId="S::shaarman@luc.edu::2655eedc-4828-4082-8b5d-310a27299747" providerId="AD" clId="Web-{3905FB53-C416-13C6-A300-51BA7BEDA023}" dt="2020-07-13T20:19:42.932" v="821" actId="20577"/>
      <pc:docMkLst>
        <pc:docMk/>
      </pc:docMkLst>
      <pc:sldChg chg="modSp add replId">
        <pc:chgData name="Haarman, Susan" userId="S::shaarman@luc.edu::2655eedc-4828-4082-8b5d-310a27299747" providerId="AD" clId="Web-{3905FB53-C416-13C6-A300-51BA7BEDA023}" dt="2020-07-13T20:19:42.932" v="820" actId="20577"/>
        <pc:sldMkLst>
          <pc:docMk/>
          <pc:sldMk cId="3312616861" sldId="296"/>
        </pc:sldMkLst>
        <pc:spChg chg="mod">
          <ac:chgData name="Haarman, Susan" userId="S::shaarman@luc.edu::2655eedc-4828-4082-8b5d-310a27299747" providerId="AD" clId="Web-{3905FB53-C416-13C6-A300-51BA7BEDA023}" dt="2020-07-13T20:15:10.742" v="321" actId="20577"/>
          <ac:spMkLst>
            <pc:docMk/>
            <pc:sldMk cId="3312616861" sldId="296"/>
            <ac:spMk id="2" creationId="{162285ED-7C33-4157-9224-1A62DFF66128}"/>
          </ac:spMkLst>
        </pc:spChg>
        <pc:spChg chg="mod">
          <ac:chgData name="Haarman, Susan" userId="S::shaarman@luc.edu::2655eedc-4828-4082-8b5d-310a27299747" providerId="AD" clId="Web-{3905FB53-C416-13C6-A300-51BA7BEDA023}" dt="2020-07-13T20:19:42.932" v="820" actId="20577"/>
          <ac:spMkLst>
            <pc:docMk/>
            <pc:sldMk cId="3312616861" sldId="296"/>
            <ac:spMk id="3" creationId="{C4822FE1-3549-4E71-BF80-E54A66F6FCEE}"/>
          </ac:spMkLst>
        </pc:spChg>
      </pc:sldChg>
    </pc:docChg>
  </pc:docChgLst>
  <pc:docChgLst>
    <pc:chgData name="Mansbach, Jessica" userId="S::jmansbach@luc.edu::3a957208-1341-4afb-8522-07c4f5455046" providerId="AD" clId="Web-{11A355DA-E11E-9154-BD43-3B7C614AA26A}"/>
    <pc:docChg chg="modSld">
      <pc:chgData name="Mansbach, Jessica" userId="S::jmansbach@luc.edu::3a957208-1341-4afb-8522-07c4f5455046" providerId="AD" clId="Web-{11A355DA-E11E-9154-BD43-3B7C614AA26A}" dt="2020-07-14T19:08:45.540" v="45" actId="20577"/>
      <pc:docMkLst>
        <pc:docMk/>
      </pc:docMkLst>
      <pc:sldChg chg="modSp">
        <pc:chgData name="Mansbach, Jessica" userId="S::jmansbach@luc.edu::3a957208-1341-4afb-8522-07c4f5455046" providerId="AD" clId="Web-{11A355DA-E11E-9154-BD43-3B7C614AA26A}" dt="2020-07-14T19:08:45.540" v="45" actId="20577"/>
        <pc:sldMkLst>
          <pc:docMk/>
          <pc:sldMk cId="2917697166" sldId="290"/>
        </pc:sldMkLst>
        <pc:spChg chg="mod">
          <ac:chgData name="Mansbach, Jessica" userId="S::jmansbach@luc.edu::3a957208-1341-4afb-8522-07c4f5455046" providerId="AD" clId="Web-{11A355DA-E11E-9154-BD43-3B7C614AA26A}" dt="2020-07-14T19:08:45.540" v="45" actId="20577"/>
          <ac:spMkLst>
            <pc:docMk/>
            <pc:sldMk cId="2917697166" sldId="290"/>
            <ac:spMk id="3" creationId="{0E9B3611-A9AD-4B67-988C-D935085638CA}"/>
          </ac:spMkLst>
        </pc:spChg>
      </pc:sldChg>
      <pc:sldChg chg="modSp">
        <pc:chgData name="Mansbach, Jessica" userId="S::jmansbach@luc.edu::3a957208-1341-4afb-8522-07c4f5455046" providerId="AD" clId="Web-{11A355DA-E11E-9154-BD43-3B7C614AA26A}" dt="2020-07-14T16:28:27.483" v="40" actId="20577"/>
        <pc:sldMkLst>
          <pc:docMk/>
          <pc:sldMk cId="1128583783" sldId="314"/>
        </pc:sldMkLst>
        <pc:graphicFrameChg chg="modGraphic">
          <ac:chgData name="Mansbach, Jessica" userId="S::jmansbach@luc.edu::3a957208-1341-4afb-8522-07c4f5455046" providerId="AD" clId="Web-{11A355DA-E11E-9154-BD43-3B7C614AA26A}" dt="2020-07-14T16:28:27.483" v="40" actId="20577"/>
          <ac:graphicFrameMkLst>
            <pc:docMk/>
            <pc:sldMk cId="1128583783" sldId="314"/>
            <ac:graphicFrameMk id="5" creationId="{6EE5AC58-16C1-4F1D-95D9-72A16BBFC4C8}"/>
          </ac:graphicFrameMkLst>
        </pc:graphicFrameChg>
      </pc:sldChg>
    </pc:docChg>
  </pc:docChgLst>
  <pc:docChgLst>
    <pc:chgData name="Mansbach, Jessica" userId="S::jmansbach@luc.edu::3a957208-1341-4afb-8522-07c4f5455046" providerId="AD" clId="Web-{A0F4AAE9-20C9-173F-50A8-4DF915D85633}"/>
    <pc:docChg chg="addSld delSld modSld addMainMaster">
      <pc:chgData name="Mansbach, Jessica" userId="S::jmansbach@luc.edu::3a957208-1341-4afb-8522-07c4f5455046" providerId="AD" clId="Web-{A0F4AAE9-20C9-173F-50A8-4DF915D85633}" dt="2020-07-14T12:48:16.823" v="886"/>
      <pc:docMkLst>
        <pc:docMk/>
      </pc:docMkLst>
      <pc:sldChg chg="del">
        <pc:chgData name="Mansbach, Jessica" userId="S::jmansbach@luc.edu::3a957208-1341-4afb-8522-07c4f5455046" providerId="AD" clId="Web-{A0F4AAE9-20C9-173F-50A8-4DF915D85633}" dt="2020-07-14T12:42:14.791" v="643"/>
        <pc:sldMkLst>
          <pc:docMk/>
          <pc:sldMk cId="3240150959" sldId="257"/>
        </pc:sldMkLst>
      </pc:sldChg>
      <pc:sldChg chg="del">
        <pc:chgData name="Mansbach, Jessica" userId="S::jmansbach@luc.edu::3a957208-1341-4afb-8522-07c4f5455046" providerId="AD" clId="Web-{A0F4AAE9-20C9-173F-50A8-4DF915D85633}" dt="2020-07-14T12:42:16.698" v="644"/>
        <pc:sldMkLst>
          <pc:docMk/>
          <pc:sldMk cId="1991344078" sldId="258"/>
        </pc:sldMkLst>
      </pc:sldChg>
      <pc:sldChg chg="del">
        <pc:chgData name="Mansbach, Jessica" userId="S::jmansbach@luc.edu::3a957208-1341-4afb-8522-07c4f5455046" providerId="AD" clId="Web-{A0F4AAE9-20C9-173F-50A8-4DF915D85633}" dt="2020-07-14T12:48:12.416" v="882"/>
        <pc:sldMkLst>
          <pc:docMk/>
          <pc:sldMk cId="2066642583" sldId="266"/>
        </pc:sldMkLst>
      </pc:sldChg>
      <pc:sldChg chg="del">
        <pc:chgData name="Mansbach, Jessica" userId="S::jmansbach@luc.edu::3a957208-1341-4afb-8522-07c4f5455046" providerId="AD" clId="Web-{A0F4AAE9-20C9-173F-50A8-4DF915D85633}" dt="2020-07-14T12:48:13.557" v="883"/>
        <pc:sldMkLst>
          <pc:docMk/>
          <pc:sldMk cId="2253210566" sldId="267"/>
        </pc:sldMkLst>
      </pc:sldChg>
      <pc:sldChg chg="del">
        <pc:chgData name="Mansbach, Jessica" userId="S::jmansbach@luc.edu::3a957208-1341-4afb-8522-07c4f5455046" providerId="AD" clId="Web-{A0F4AAE9-20C9-173F-50A8-4DF915D85633}" dt="2020-07-14T12:48:14.541" v="884"/>
        <pc:sldMkLst>
          <pc:docMk/>
          <pc:sldMk cId="3810190957" sldId="268"/>
        </pc:sldMkLst>
      </pc:sldChg>
      <pc:sldChg chg="del">
        <pc:chgData name="Mansbach, Jessica" userId="S::jmansbach@luc.edu::3a957208-1341-4afb-8522-07c4f5455046" providerId="AD" clId="Web-{A0F4AAE9-20C9-173F-50A8-4DF915D85633}" dt="2020-07-14T12:48:15.932" v="885"/>
        <pc:sldMkLst>
          <pc:docMk/>
          <pc:sldMk cId="2007798146" sldId="269"/>
        </pc:sldMkLst>
      </pc:sldChg>
      <pc:sldChg chg="del">
        <pc:chgData name="Mansbach, Jessica" userId="S::jmansbach@luc.edu::3a957208-1341-4afb-8522-07c4f5455046" providerId="AD" clId="Web-{A0F4AAE9-20C9-173F-50A8-4DF915D85633}" dt="2020-07-14T12:48:16.823" v="886"/>
        <pc:sldMkLst>
          <pc:docMk/>
          <pc:sldMk cId="2357239449" sldId="270"/>
        </pc:sldMkLst>
      </pc:sldChg>
      <pc:sldChg chg="modSp">
        <pc:chgData name="Mansbach, Jessica" userId="S::jmansbach@luc.edu::3a957208-1341-4afb-8522-07c4f5455046" providerId="AD" clId="Web-{A0F4AAE9-20C9-173F-50A8-4DF915D85633}" dt="2020-07-14T12:38:51.073" v="3" actId="20577"/>
        <pc:sldMkLst>
          <pc:docMk/>
          <pc:sldMk cId="2917697166" sldId="290"/>
        </pc:sldMkLst>
        <pc:spChg chg="mod">
          <ac:chgData name="Mansbach, Jessica" userId="S::jmansbach@luc.edu::3a957208-1341-4afb-8522-07c4f5455046" providerId="AD" clId="Web-{A0F4AAE9-20C9-173F-50A8-4DF915D85633}" dt="2020-07-14T12:38:51.073" v="3" actId="20577"/>
          <ac:spMkLst>
            <pc:docMk/>
            <pc:sldMk cId="2917697166" sldId="290"/>
            <ac:spMk id="3" creationId="{0E9B3611-A9AD-4B67-988C-D935085638CA}"/>
          </ac:spMkLst>
        </pc:spChg>
      </pc:sldChg>
      <pc:sldChg chg="del">
        <pc:chgData name="Mansbach, Jessica" userId="S::jmansbach@luc.edu::3a957208-1341-4afb-8522-07c4f5455046" providerId="AD" clId="Web-{A0F4AAE9-20C9-173F-50A8-4DF915D85633}" dt="2020-07-14T12:39:12.463" v="4"/>
        <pc:sldMkLst>
          <pc:docMk/>
          <pc:sldMk cId="1599574544" sldId="291"/>
        </pc:sldMkLst>
      </pc:sldChg>
      <pc:sldChg chg="del">
        <pc:chgData name="Mansbach, Jessica" userId="S::jmansbach@luc.edu::3a957208-1341-4afb-8522-07c4f5455046" providerId="AD" clId="Web-{A0F4AAE9-20C9-173F-50A8-4DF915D85633}" dt="2020-07-14T12:39:37.119" v="5"/>
        <pc:sldMkLst>
          <pc:docMk/>
          <pc:sldMk cId="494043769" sldId="292"/>
        </pc:sldMkLst>
      </pc:sldChg>
      <pc:sldChg chg="addSp delSp modSp">
        <pc:chgData name="Mansbach, Jessica" userId="S::jmansbach@luc.edu::3a957208-1341-4afb-8522-07c4f5455046" providerId="AD" clId="Web-{A0F4AAE9-20C9-173F-50A8-4DF915D85633}" dt="2020-07-14T12:42:37.010" v="645"/>
        <pc:sldMkLst>
          <pc:docMk/>
          <pc:sldMk cId="145546785" sldId="294"/>
        </pc:sldMkLst>
        <pc:spChg chg="mod">
          <ac:chgData name="Mansbach, Jessica" userId="S::jmansbach@luc.edu::3a957208-1341-4afb-8522-07c4f5455046" providerId="AD" clId="Web-{A0F4AAE9-20C9-173F-50A8-4DF915D85633}" dt="2020-07-14T12:42:37.010" v="645"/>
          <ac:spMkLst>
            <pc:docMk/>
            <pc:sldMk cId="145546785" sldId="294"/>
            <ac:spMk id="2" creationId="{162285ED-7C33-4157-9224-1A62DFF66128}"/>
          </ac:spMkLst>
        </pc:spChg>
        <pc:spChg chg="mod">
          <ac:chgData name="Mansbach, Jessica" userId="S::jmansbach@luc.edu::3a957208-1341-4afb-8522-07c4f5455046" providerId="AD" clId="Web-{A0F4AAE9-20C9-173F-50A8-4DF915D85633}" dt="2020-07-14T12:42:37.010" v="645"/>
          <ac:spMkLst>
            <pc:docMk/>
            <pc:sldMk cId="145546785" sldId="294"/>
            <ac:spMk id="3" creationId="{C4822FE1-3549-4E71-BF80-E54A66F6FCEE}"/>
          </ac:spMkLst>
        </pc:spChg>
        <pc:spChg chg="del">
          <ac:chgData name="Mansbach, Jessica" userId="S::jmansbach@luc.edu::3a957208-1341-4afb-8522-07c4f5455046" providerId="AD" clId="Web-{A0F4AAE9-20C9-173F-50A8-4DF915D85633}" dt="2020-07-14T12:42:37.010" v="645"/>
          <ac:spMkLst>
            <pc:docMk/>
            <pc:sldMk cId="145546785" sldId="294"/>
            <ac:spMk id="14" creationId="{472E3A19-F5D5-48FC-BB9C-48C2F68F598B}"/>
          </ac:spMkLst>
        </pc:spChg>
        <pc:spChg chg="del">
          <ac:chgData name="Mansbach, Jessica" userId="S::jmansbach@luc.edu::3a957208-1341-4afb-8522-07c4f5455046" providerId="AD" clId="Web-{A0F4AAE9-20C9-173F-50A8-4DF915D85633}" dt="2020-07-14T12:42:37.010" v="645"/>
          <ac:spMkLst>
            <pc:docMk/>
            <pc:sldMk cId="145546785" sldId="294"/>
            <ac:spMk id="15" creationId="{827B839B-9ADE-406B-8590-F1CAEDED45A1}"/>
          </ac:spMkLst>
        </pc:spChg>
        <pc:spChg chg="del">
          <ac:chgData name="Mansbach, Jessica" userId="S::jmansbach@luc.edu::3a957208-1341-4afb-8522-07c4f5455046" providerId="AD" clId="Web-{A0F4AAE9-20C9-173F-50A8-4DF915D85633}" dt="2020-07-14T12:42:37.010" v="645"/>
          <ac:spMkLst>
            <pc:docMk/>
            <pc:sldMk cId="145546785" sldId="294"/>
            <ac:spMk id="16" creationId="{7A62E32F-BB65-43A8-8EB5-92346890E549}"/>
          </ac:spMkLst>
        </pc:spChg>
        <pc:spChg chg="del">
          <ac:chgData name="Mansbach, Jessica" userId="S::jmansbach@luc.edu::3a957208-1341-4afb-8522-07c4f5455046" providerId="AD" clId="Web-{A0F4AAE9-20C9-173F-50A8-4DF915D85633}" dt="2020-07-14T12:42:37.010" v="645"/>
          <ac:spMkLst>
            <pc:docMk/>
            <pc:sldMk cId="145546785" sldId="294"/>
            <ac:spMk id="17" creationId="{CFE45BF0-46DB-408C-B5F7-7B11716805D4}"/>
          </ac:spMkLst>
        </pc:spChg>
        <pc:spChg chg="del">
          <ac:chgData name="Mansbach, Jessica" userId="S::jmansbach@luc.edu::3a957208-1341-4afb-8522-07c4f5455046" providerId="AD" clId="Web-{A0F4AAE9-20C9-173F-50A8-4DF915D85633}" dt="2020-07-14T12:42:37.010" v="645"/>
          <ac:spMkLst>
            <pc:docMk/>
            <pc:sldMk cId="145546785" sldId="294"/>
            <ac:spMk id="18" creationId="{14E91B64-9FCC-451E-AFB4-A827D6329367}"/>
          </ac:spMkLst>
        </pc:spChg>
        <pc:spChg chg="del">
          <ac:chgData name="Mansbach, Jessica" userId="S::jmansbach@luc.edu::3a957208-1341-4afb-8522-07c4f5455046" providerId="AD" clId="Web-{A0F4AAE9-20C9-173F-50A8-4DF915D85633}" dt="2020-07-14T12:42:37.010" v="645"/>
          <ac:spMkLst>
            <pc:docMk/>
            <pc:sldMk cId="145546785" sldId="294"/>
            <ac:spMk id="19" creationId="{2AEBC8F2-97B1-41B4-93F1-2D289E197FBA}"/>
          </ac:spMkLst>
        </pc:spChg>
        <pc:spChg chg="add">
          <ac:chgData name="Mansbach, Jessica" userId="S::jmansbach@luc.edu::3a957208-1341-4afb-8522-07c4f5455046" providerId="AD" clId="Web-{A0F4AAE9-20C9-173F-50A8-4DF915D85633}" dt="2020-07-14T12:42:37.010" v="645"/>
          <ac:spMkLst>
            <pc:docMk/>
            <pc:sldMk cId="145546785" sldId="294"/>
            <ac:spMk id="24" creationId="{DBF61EA3-B236-439E-9C0B-340980D56BEE}"/>
          </ac:spMkLst>
        </pc:spChg>
        <pc:spChg chg="add">
          <ac:chgData name="Mansbach, Jessica" userId="S::jmansbach@luc.edu::3a957208-1341-4afb-8522-07c4f5455046" providerId="AD" clId="Web-{A0F4AAE9-20C9-173F-50A8-4DF915D85633}" dt="2020-07-14T12:42:37.010" v="645"/>
          <ac:spMkLst>
            <pc:docMk/>
            <pc:sldMk cId="145546785" sldId="294"/>
            <ac:spMk id="30" creationId="{E659831F-0D9A-4C63-9EBB-8435B85A440F}"/>
          </ac:spMkLst>
        </pc:spChg>
        <pc:grpChg chg="add">
          <ac:chgData name="Mansbach, Jessica" userId="S::jmansbach@luc.edu::3a957208-1341-4afb-8522-07c4f5455046" providerId="AD" clId="Web-{A0F4AAE9-20C9-173F-50A8-4DF915D85633}" dt="2020-07-14T12:42:37.010" v="645"/>
          <ac:grpSpMkLst>
            <pc:docMk/>
            <pc:sldMk cId="145546785" sldId="294"/>
            <ac:grpSpMk id="26" creationId="{28FAF094-D087-493F-8DF9-A486C2D6BBAA}"/>
          </ac:grpSpMkLst>
        </pc:grpChg>
      </pc:sldChg>
      <pc:sldChg chg="addSp modSp new mod setBg">
        <pc:chgData name="Mansbach, Jessica" userId="S::jmansbach@luc.edu::3a957208-1341-4afb-8522-07c4f5455046" providerId="AD" clId="Web-{A0F4AAE9-20C9-173F-50A8-4DF915D85633}" dt="2020-07-14T12:42:03.588" v="642"/>
        <pc:sldMkLst>
          <pc:docMk/>
          <pc:sldMk cId="3601205707" sldId="312"/>
        </pc:sldMkLst>
        <pc:spChg chg="mod">
          <ac:chgData name="Mansbach, Jessica" userId="S::jmansbach@luc.edu::3a957208-1341-4afb-8522-07c4f5455046" providerId="AD" clId="Web-{A0F4AAE9-20C9-173F-50A8-4DF915D85633}" dt="2020-07-14T12:42:03.588" v="642"/>
          <ac:spMkLst>
            <pc:docMk/>
            <pc:sldMk cId="3601205707" sldId="312"/>
            <ac:spMk id="2" creationId="{60454646-4FD7-462A-83BA-25A3A7674E4B}"/>
          </ac:spMkLst>
        </pc:spChg>
        <pc:spChg chg="mod">
          <ac:chgData name="Mansbach, Jessica" userId="S::jmansbach@luc.edu::3a957208-1341-4afb-8522-07c4f5455046" providerId="AD" clId="Web-{A0F4AAE9-20C9-173F-50A8-4DF915D85633}" dt="2020-07-14T12:42:03.588" v="642"/>
          <ac:spMkLst>
            <pc:docMk/>
            <pc:sldMk cId="3601205707" sldId="312"/>
            <ac:spMk id="3" creationId="{6BB091FD-00A6-42DA-B5C9-EEBC8B72F02A}"/>
          </ac:spMkLst>
        </pc:spChg>
        <pc:spChg chg="add">
          <ac:chgData name="Mansbach, Jessica" userId="S::jmansbach@luc.edu::3a957208-1341-4afb-8522-07c4f5455046" providerId="AD" clId="Web-{A0F4AAE9-20C9-173F-50A8-4DF915D85633}" dt="2020-07-14T12:42:03.588" v="642"/>
          <ac:spMkLst>
            <pc:docMk/>
            <pc:sldMk cId="3601205707" sldId="312"/>
            <ac:spMk id="8" creationId="{DBF61EA3-B236-439E-9C0B-340980D56BEE}"/>
          </ac:spMkLst>
        </pc:spChg>
        <pc:spChg chg="add">
          <ac:chgData name="Mansbach, Jessica" userId="S::jmansbach@luc.edu::3a957208-1341-4afb-8522-07c4f5455046" providerId="AD" clId="Web-{A0F4AAE9-20C9-173F-50A8-4DF915D85633}" dt="2020-07-14T12:42:03.588" v="642"/>
          <ac:spMkLst>
            <pc:docMk/>
            <pc:sldMk cId="3601205707" sldId="312"/>
            <ac:spMk id="14" creationId="{E659831F-0D9A-4C63-9EBB-8435B85A440F}"/>
          </ac:spMkLst>
        </pc:spChg>
        <pc:grpChg chg="add">
          <ac:chgData name="Mansbach, Jessica" userId="S::jmansbach@luc.edu::3a957208-1341-4afb-8522-07c4f5455046" providerId="AD" clId="Web-{A0F4AAE9-20C9-173F-50A8-4DF915D85633}" dt="2020-07-14T12:42:03.588" v="642"/>
          <ac:grpSpMkLst>
            <pc:docMk/>
            <pc:sldMk cId="3601205707" sldId="312"/>
            <ac:grpSpMk id="10" creationId="{28FAF094-D087-493F-8DF9-A486C2D6BBAA}"/>
          </ac:grpSpMkLst>
        </pc:grpChg>
      </pc:sldChg>
      <pc:sldChg chg="new del">
        <pc:chgData name="Mansbach, Jessica" userId="S::jmansbach@luc.edu::3a957208-1341-4afb-8522-07c4f5455046" providerId="AD" clId="Web-{A0F4AAE9-20C9-173F-50A8-4DF915D85633}" dt="2020-07-14T12:44:09.229" v="648"/>
        <pc:sldMkLst>
          <pc:docMk/>
          <pc:sldMk cId="2669203215" sldId="313"/>
        </pc:sldMkLst>
      </pc:sldChg>
      <pc:sldChg chg="modSp add">
        <pc:chgData name="Mansbach, Jessica" userId="S::jmansbach@luc.edu::3a957208-1341-4afb-8522-07c4f5455046" providerId="AD" clId="Web-{A0F4AAE9-20C9-173F-50A8-4DF915D85633}" dt="2020-07-14T12:46:05.573" v="881" actId="20577"/>
        <pc:sldMkLst>
          <pc:docMk/>
          <pc:sldMk cId="1128583783" sldId="314"/>
        </pc:sldMkLst>
        <pc:graphicFrameChg chg="modGraphic">
          <ac:chgData name="Mansbach, Jessica" userId="S::jmansbach@luc.edu::3a957208-1341-4afb-8522-07c4f5455046" providerId="AD" clId="Web-{A0F4AAE9-20C9-173F-50A8-4DF915D85633}" dt="2020-07-14T12:46:05.573" v="881" actId="20577"/>
          <ac:graphicFrameMkLst>
            <pc:docMk/>
            <pc:sldMk cId="1128583783" sldId="314"/>
            <ac:graphicFrameMk id="5" creationId="{6EE5AC58-16C1-4F1D-95D9-72A16BBFC4C8}"/>
          </ac:graphicFrameMkLst>
        </pc:graphicFrameChg>
      </pc:sldChg>
      <pc:sldMasterChg chg="add addSldLayout">
        <pc:chgData name="Mansbach, Jessica" userId="S::jmansbach@luc.edu::3a957208-1341-4afb-8522-07c4f5455046" providerId="AD" clId="Web-{A0F4AAE9-20C9-173F-50A8-4DF915D85633}" dt="2020-07-14T12:44:05.807" v="647"/>
        <pc:sldMasterMkLst>
          <pc:docMk/>
          <pc:sldMasterMk cId="3030107683" sldId="2147483648"/>
        </pc:sldMasterMkLst>
        <pc:sldLayoutChg chg="add">
          <pc:chgData name="Mansbach, Jessica" userId="S::jmansbach@luc.edu::3a957208-1341-4afb-8522-07c4f5455046" providerId="AD" clId="Web-{A0F4AAE9-20C9-173F-50A8-4DF915D85633}" dt="2020-07-14T12:44:05.807" v="647"/>
          <pc:sldLayoutMkLst>
            <pc:docMk/>
            <pc:sldMasterMk cId="3030107683" sldId="2147483648"/>
            <pc:sldLayoutMk cId="786524022" sldId="2147483649"/>
          </pc:sldLayoutMkLst>
        </pc:sldLayoutChg>
        <pc:sldLayoutChg chg="add">
          <pc:chgData name="Mansbach, Jessica" userId="S::jmansbach@luc.edu::3a957208-1341-4afb-8522-07c4f5455046" providerId="AD" clId="Web-{A0F4AAE9-20C9-173F-50A8-4DF915D85633}" dt="2020-07-14T12:44:05.807" v="647"/>
          <pc:sldLayoutMkLst>
            <pc:docMk/>
            <pc:sldMasterMk cId="3030107683" sldId="2147483648"/>
            <pc:sldLayoutMk cId="2942550675" sldId="2147483650"/>
          </pc:sldLayoutMkLst>
        </pc:sldLayoutChg>
        <pc:sldLayoutChg chg="add">
          <pc:chgData name="Mansbach, Jessica" userId="S::jmansbach@luc.edu::3a957208-1341-4afb-8522-07c4f5455046" providerId="AD" clId="Web-{A0F4AAE9-20C9-173F-50A8-4DF915D85633}" dt="2020-07-14T12:44:05.807" v="647"/>
          <pc:sldLayoutMkLst>
            <pc:docMk/>
            <pc:sldMasterMk cId="3030107683" sldId="2147483648"/>
            <pc:sldLayoutMk cId="2124207730" sldId="2147483651"/>
          </pc:sldLayoutMkLst>
        </pc:sldLayoutChg>
        <pc:sldLayoutChg chg="add">
          <pc:chgData name="Mansbach, Jessica" userId="S::jmansbach@luc.edu::3a957208-1341-4afb-8522-07c4f5455046" providerId="AD" clId="Web-{A0F4AAE9-20C9-173F-50A8-4DF915D85633}" dt="2020-07-14T12:44:05.807" v="647"/>
          <pc:sldLayoutMkLst>
            <pc:docMk/>
            <pc:sldMasterMk cId="3030107683" sldId="2147483648"/>
            <pc:sldLayoutMk cId="1624653023" sldId="2147483652"/>
          </pc:sldLayoutMkLst>
        </pc:sldLayoutChg>
        <pc:sldLayoutChg chg="add">
          <pc:chgData name="Mansbach, Jessica" userId="S::jmansbach@luc.edu::3a957208-1341-4afb-8522-07c4f5455046" providerId="AD" clId="Web-{A0F4AAE9-20C9-173F-50A8-4DF915D85633}" dt="2020-07-14T12:44:05.807" v="647"/>
          <pc:sldLayoutMkLst>
            <pc:docMk/>
            <pc:sldMasterMk cId="3030107683" sldId="2147483648"/>
            <pc:sldLayoutMk cId="1165792153" sldId="2147483653"/>
          </pc:sldLayoutMkLst>
        </pc:sldLayoutChg>
        <pc:sldLayoutChg chg="add">
          <pc:chgData name="Mansbach, Jessica" userId="S::jmansbach@luc.edu::3a957208-1341-4afb-8522-07c4f5455046" providerId="AD" clId="Web-{A0F4AAE9-20C9-173F-50A8-4DF915D85633}" dt="2020-07-14T12:44:05.807" v="647"/>
          <pc:sldLayoutMkLst>
            <pc:docMk/>
            <pc:sldMasterMk cId="3030107683" sldId="2147483648"/>
            <pc:sldLayoutMk cId="3574232594" sldId="2147483654"/>
          </pc:sldLayoutMkLst>
        </pc:sldLayoutChg>
        <pc:sldLayoutChg chg="add">
          <pc:chgData name="Mansbach, Jessica" userId="S::jmansbach@luc.edu::3a957208-1341-4afb-8522-07c4f5455046" providerId="AD" clId="Web-{A0F4AAE9-20C9-173F-50A8-4DF915D85633}" dt="2020-07-14T12:44:05.807" v="647"/>
          <pc:sldLayoutMkLst>
            <pc:docMk/>
            <pc:sldMasterMk cId="3030107683" sldId="2147483648"/>
            <pc:sldLayoutMk cId="3989859191" sldId="2147483655"/>
          </pc:sldLayoutMkLst>
        </pc:sldLayoutChg>
        <pc:sldLayoutChg chg="add">
          <pc:chgData name="Mansbach, Jessica" userId="S::jmansbach@luc.edu::3a957208-1341-4afb-8522-07c4f5455046" providerId="AD" clId="Web-{A0F4AAE9-20C9-173F-50A8-4DF915D85633}" dt="2020-07-14T12:44:05.807" v="647"/>
          <pc:sldLayoutMkLst>
            <pc:docMk/>
            <pc:sldMasterMk cId="3030107683" sldId="2147483648"/>
            <pc:sldLayoutMk cId="3806992011" sldId="2147483656"/>
          </pc:sldLayoutMkLst>
        </pc:sldLayoutChg>
        <pc:sldLayoutChg chg="add">
          <pc:chgData name="Mansbach, Jessica" userId="S::jmansbach@luc.edu::3a957208-1341-4afb-8522-07c4f5455046" providerId="AD" clId="Web-{A0F4AAE9-20C9-173F-50A8-4DF915D85633}" dt="2020-07-14T12:44:05.807" v="647"/>
          <pc:sldLayoutMkLst>
            <pc:docMk/>
            <pc:sldMasterMk cId="3030107683" sldId="2147483648"/>
            <pc:sldLayoutMk cId="1702839197" sldId="2147483657"/>
          </pc:sldLayoutMkLst>
        </pc:sldLayoutChg>
        <pc:sldLayoutChg chg="add">
          <pc:chgData name="Mansbach, Jessica" userId="S::jmansbach@luc.edu::3a957208-1341-4afb-8522-07c4f5455046" providerId="AD" clId="Web-{A0F4AAE9-20C9-173F-50A8-4DF915D85633}" dt="2020-07-14T12:44:05.807" v="647"/>
          <pc:sldLayoutMkLst>
            <pc:docMk/>
            <pc:sldMasterMk cId="3030107683" sldId="2147483648"/>
            <pc:sldLayoutMk cId="3954250191" sldId="2147483658"/>
          </pc:sldLayoutMkLst>
        </pc:sldLayoutChg>
        <pc:sldLayoutChg chg="add">
          <pc:chgData name="Mansbach, Jessica" userId="S::jmansbach@luc.edu::3a957208-1341-4afb-8522-07c4f5455046" providerId="AD" clId="Web-{A0F4AAE9-20C9-173F-50A8-4DF915D85633}" dt="2020-07-14T12:44:05.807" v="647"/>
          <pc:sldLayoutMkLst>
            <pc:docMk/>
            <pc:sldMasterMk cId="3030107683" sldId="2147483648"/>
            <pc:sldLayoutMk cId="926013898" sldId="2147483659"/>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78845-190F-43F8-B5D5-B433969F2E8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34BB3D2-127F-43C7-9D17-425619994144}">
      <dgm:prSet/>
      <dgm:spPr/>
      <dgm:t>
        <a:bodyPr/>
        <a:lstStyle/>
        <a:p>
          <a:pPr rtl="0">
            <a:lnSpc>
              <a:spcPct val="100000"/>
            </a:lnSpc>
          </a:pPr>
          <a:r>
            <a:rPr lang="en-US" b="0">
              <a:solidFill>
                <a:srgbClr val="010000"/>
              </a:solidFill>
              <a:latin typeface="Calibri Light"/>
            </a:rPr>
            <a:t>Participation</a:t>
          </a:r>
          <a:r>
            <a:rPr lang="en-US" b="0" i="0" u="none" strike="noStrike" cap="none" baseline="0" noProof="0">
              <a:solidFill>
                <a:srgbClr val="010000"/>
              </a:solidFill>
              <a:latin typeface="Calibri Light"/>
              <a:cs typeface="Calibri Light"/>
            </a:rPr>
            <a:t> invited at different points throughout the session. You will be asked to use the chat or the raise hand feature. Currently, everyone is muted since we are such a large group.</a:t>
          </a:r>
        </a:p>
      </dgm:t>
    </dgm:pt>
    <dgm:pt modelId="{082337AD-0C20-4C44-8E99-BA99E37F4434}" type="parTrans" cxnId="{97E462ED-4F18-4E41-AF5F-E9D70DEAA02C}">
      <dgm:prSet/>
      <dgm:spPr/>
      <dgm:t>
        <a:bodyPr/>
        <a:lstStyle/>
        <a:p>
          <a:endParaRPr lang="en-US"/>
        </a:p>
      </dgm:t>
    </dgm:pt>
    <dgm:pt modelId="{537F9F9E-5DC3-4E6B-97BF-36BBE8D0CEB6}" type="sibTrans" cxnId="{97E462ED-4F18-4E41-AF5F-E9D70DEAA02C}">
      <dgm:prSet/>
      <dgm:spPr/>
      <dgm:t>
        <a:bodyPr/>
        <a:lstStyle/>
        <a:p>
          <a:pPr>
            <a:lnSpc>
              <a:spcPct val="100000"/>
            </a:lnSpc>
          </a:pPr>
          <a:endParaRPr lang="en-US"/>
        </a:p>
      </dgm:t>
    </dgm:pt>
    <dgm:pt modelId="{C252200A-E714-4161-87A2-CFAAEF129594}">
      <dgm:prSet/>
      <dgm:spPr/>
      <dgm:t>
        <a:bodyPr/>
        <a:lstStyle/>
        <a:p>
          <a:pPr>
            <a:lnSpc>
              <a:spcPct val="100000"/>
            </a:lnSpc>
          </a:pPr>
          <a:r>
            <a:rPr lang="en-US"/>
            <a:t>Co-creating a safe learning environment </a:t>
          </a:r>
          <a:r>
            <a:rPr lang="en-US">
              <a:latin typeface="Calibri Light" panose="020F0302020204030204"/>
            </a:rPr>
            <a:t>with our peers</a:t>
          </a:r>
          <a:endParaRPr lang="en-US"/>
        </a:p>
      </dgm:t>
    </dgm:pt>
    <dgm:pt modelId="{67E03375-613D-4492-A4AB-26703C0FD65C}" type="parTrans" cxnId="{E5D60AAA-0B76-4412-BB8B-4BB9CAB315FA}">
      <dgm:prSet/>
      <dgm:spPr/>
      <dgm:t>
        <a:bodyPr/>
        <a:lstStyle/>
        <a:p>
          <a:endParaRPr lang="en-US"/>
        </a:p>
      </dgm:t>
    </dgm:pt>
    <dgm:pt modelId="{22A3F7F0-15BE-4EC3-B615-334036936E30}" type="sibTrans" cxnId="{E5D60AAA-0B76-4412-BB8B-4BB9CAB315FA}">
      <dgm:prSet/>
      <dgm:spPr/>
      <dgm:t>
        <a:bodyPr/>
        <a:lstStyle/>
        <a:p>
          <a:pPr>
            <a:lnSpc>
              <a:spcPct val="100000"/>
            </a:lnSpc>
          </a:pPr>
          <a:endParaRPr lang="en-US"/>
        </a:p>
      </dgm:t>
    </dgm:pt>
    <dgm:pt modelId="{5D568A5C-6866-4CDB-A72A-8F6F68789143}">
      <dgm:prSet phldr="0"/>
      <dgm:spPr/>
      <dgm:t>
        <a:bodyPr/>
        <a:lstStyle/>
        <a:p>
          <a:pPr rtl="0">
            <a:lnSpc>
              <a:spcPct val="100000"/>
            </a:lnSpc>
          </a:pPr>
          <a:r>
            <a:rPr lang="en-US">
              <a:latin typeface="Calibri Light" panose="020F0302020204030204"/>
            </a:rPr>
            <a:t>Session is being recorded and all of the materials will be shared on FCIP's website</a:t>
          </a:r>
        </a:p>
      </dgm:t>
    </dgm:pt>
    <dgm:pt modelId="{6F30F223-7C28-44EA-AC4A-D31471C51A75}" type="parTrans" cxnId="{008C36D7-5CC7-4F3B-A4E5-4791400CA849}">
      <dgm:prSet/>
      <dgm:spPr/>
    </dgm:pt>
    <dgm:pt modelId="{2C473339-3AC7-4E5B-8CB9-5E7F95C911EB}" type="sibTrans" cxnId="{008C36D7-5CC7-4F3B-A4E5-4791400CA849}">
      <dgm:prSet/>
      <dgm:spPr/>
    </dgm:pt>
    <dgm:pt modelId="{FA03F7B6-B56A-4BB2-B984-2ED20A480626}" type="pres">
      <dgm:prSet presAssocID="{FA378845-190F-43F8-B5D5-B433969F2E81}" presName="root" presStyleCnt="0">
        <dgm:presLayoutVars>
          <dgm:dir/>
          <dgm:resizeHandles val="exact"/>
        </dgm:presLayoutVars>
      </dgm:prSet>
      <dgm:spPr/>
    </dgm:pt>
    <dgm:pt modelId="{B1E45A88-F63C-4B54-9F29-FE9B73E226A6}" type="pres">
      <dgm:prSet presAssocID="{FA378845-190F-43F8-B5D5-B433969F2E81}" presName="container" presStyleCnt="0">
        <dgm:presLayoutVars>
          <dgm:dir/>
          <dgm:resizeHandles val="exact"/>
        </dgm:presLayoutVars>
      </dgm:prSet>
      <dgm:spPr/>
    </dgm:pt>
    <dgm:pt modelId="{D93F2DAC-1C8E-4394-A4D2-DCB0E7879F83}" type="pres">
      <dgm:prSet presAssocID="{434BB3D2-127F-43C7-9D17-425619994144}" presName="compNode" presStyleCnt="0"/>
      <dgm:spPr/>
    </dgm:pt>
    <dgm:pt modelId="{8B89B4FA-0209-4618-B698-A22911EBDF47}" type="pres">
      <dgm:prSet presAssocID="{434BB3D2-127F-43C7-9D17-425619994144}" presName="iconBgRect" presStyleLbl="bgShp" presStyleIdx="0" presStyleCnt="3"/>
      <dgm:spPr/>
    </dgm:pt>
    <dgm:pt modelId="{7586D645-4EE5-4447-91DD-79680565796E}" type="pres">
      <dgm:prSet presAssocID="{434BB3D2-127F-43C7-9D17-42561999414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0B2F1CAF-82EE-461D-8C19-736321FCC7E3}" type="pres">
      <dgm:prSet presAssocID="{434BB3D2-127F-43C7-9D17-425619994144}" presName="spaceRect" presStyleCnt="0"/>
      <dgm:spPr/>
    </dgm:pt>
    <dgm:pt modelId="{369EE7E6-8845-49F5-A36C-BEA67A4B7B3B}" type="pres">
      <dgm:prSet presAssocID="{434BB3D2-127F-43C7-9D17-425619994144}" presName="textRect" presStyleLbl="revTx" presStyleIdx="0" presStyleCnt="3">
        <dgm:presLayoutVars>
          <dgm:chMax val="1"/>
          <dgm:chPref val="1"/>
        </dgm:presLayoutVars>
      </dgm:prSet>
      <dgm:spPr/>
    </dgm:pt>
    <dgm:pt modelId="{4EE2E078-5ABB-4F77-8A65-884276BCD3DC}" type="pres">
      <dgm:prSet presAssocID="{537F9F9E-5DC3-4E6B-97BF-36BBE8D0CEB6}" presName="sibTrans" presStyleLbl="sibTrans2D1" presStyleIdx="0" presStyleCnt="0"/>
      <dgm:spPr/>
    </dgm:pt>
    <dgm:pt modelId="{4D203D2D-1E39-486A-9219-3EA38EA59D40}" type="pres">
      <dgm:prSet presAssocID="{C252200A-E714-4161-87A2-CFAAEF129594}" presName="compNode" presStyleCnt="0"/>
      <dgm:spPr/>
    </dgm:pt>
    <dgm:pt modelId="{CE9D8992-0917-4322-8A18-C02C1632CC91}" type="pres">
      <dgm:prSet presAssocID="{C252200A-E714-4161-87A2-CFAAEF129594}" presName="iconBgRect" presStyleLbl="bgShp" presStyleIdx="1" presStyleCnt="3"/>
      <dgm:spPr/>
    </dgm:pt>
    <dgm:pt modelId="{0A0360A3-7B5D-4CBB-BB1E-4CA58397F3DB}" type="pres">
      <dgm:prSet presAssocID="{C252200A-E714-4161-87A2-CFAAEF12959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C56FD395-AF55-498D-8B7F-5339F8E172EF}" type="pres">
      <dgm:prSet presAssocID="{C252200A-E714-4161-87A2-CFAAEF129594}" presName="spaceRect" presStyleCnt="0"/>
      <dgm:spPr/>
    </dgm:pt>
    <dgm:pt modelId="{3458655D-898D-4FAA-9788-85CD923E5903}" type="pres">
      <dgm:prSet presAssocID="{C252200A-E714-4161-87A2-CFAAEF129594}" presName="textRect" presStyleLbl="revTx" presStyleIdx="1" presStyleCnt="3">
        <dgm:presLayoutVars>
          <dgm:chMax val="1"/>
          <dgm:chPref val="1"/>
        </dgm:presLayoutVars>
      </dgm:prSet>
      <dgm:spPr/>
    </dgm:pt>
    <dgm:pt modelId="{10272CFD-4A10-4A92-B0E2-902CA9A74C37}" type="pres">
      <dgm:prSet presAssocID="{22A3F7F0-15BE-4EC3-B615-334036936E30}" presName="sibTrans" presStyleLbl="sibTrans2D1" presStyleIdx="0" presStyleCnt="0"/>
      <dgm:spPr/>
    </dgm:pt>
    <dgm:pt modelId="{1493531B-E209-4D8F-A51F-89D8A0469CD0}" type="pres">
      <dgm:prSet presAssocID="{5D568A5C-6866-4CDB-A72A-8F6F68789143}" presName="compNode" presStyleCnt="0"/>
      <dgm:spPr/>
    </dgm:pt>
    <dgm:pt modelId="{232FBB88-6AA0-48CF-BDA9-53B0E2CCFAA7}" type="pres">
      <dgm:prSet presAssocID="{5D568A5C-6866-4CDB-A72A-8F6F68789143}" presName="iconBgRect" presStyleLbl="bgShp" presStyleIdx="2" presStyleCnt="3"/>
      <dgm:spPr/>
    </dgm:pt>
    <dgm:pt modelId="{5A02EC34-C52C-427F-885A-3AA4C8C02B1C}" type="pres">
      <dgm:prSet presAssocID="{5D568A5C-6866-4CDB-A72A-8F6F68789143}" presName="iconRect" presStyleLbl="node1" presStyleIdx="2" presStyleCnt="3"/>
      <dgm:spPr/>
    </dgm:pt>
    <dgm:pt modelId="{BA4615E4-7DFD-43E5-84CB-E63C1AEAE5CA}" type="pres">
      <dgm:prSet presAssocID="{5D568A5C-6866-4CDB-A72A-8F6F68789143}" presName="spaceRect" presStyleCnt="0"/>
      <dgm:spPr/>
    </dgm:pt>
    <dgm:pt modelId="{C496E7E8-FBE8-4DE1-A99B-5D3FCCC838B1}" type="pres">
      <dgm:prSet presAssocID="{5D568A5C-6866-4CDB-A72A-8F6F68789143}" presName="textRect" presStyleLbl="revTx" presStyleIdx="2" presStyleCnt="3">
        <dgm:presLayoutVars>
          <dgm:chMax val="1"/>
          <dgm:chPref val="1"/>
        </dgm:presLayoutVars>
      </dgm:prSet>
      <dgm:spPr/>
    </dgm:pt>
  </dgm:ptLst>
  <dgm:cxnLst>
    <dgm:cxn modelId="{DAB4960A-7916-41A1-B064-33F19ACB2499}" type="presOf" srcId="{434BB3D2-127F-43C7-9D17-425619994144}" destId="{369EE7E6-8845-49F5-A36C-BEA67A4B7B3B}" srcOrd="0" destOrd="0" presId="urn:microsoft.com/office/officeart/2018/2/layout/IconCircleList"/>
    <dgm:cxn modelId="{FBF48261-D377-42CC-B926-ABE8BD2C0321}" type="presOf" srcId="{5D568A5C-6866-4CDB-A72A-8F6F68789143}" destId="{C496E7E8-FBE8-4DE1-A99B-5D3FCCC838B1}" srcOrd="0" destOrd="0" presId="urn:microsoft.com/office/officeart/2018/2/layout/IconCircleList"/>
    <dgm:cxn modelId="{A56B7477-80DA-4002-9FBF-0F3F1210A6C3}" type="presOf" srcId="{537F9F9E-5DC3-4E6B-97BF-36BBE8D0CEB6}" destId="{4EE2E078-5ABB-4F77-8A65-884276BCD3DC}" srcOrd="0" destOrd="0" presId="urn:microsoft.com/office/officeart/2018/2/layout/IconCircleList"/>
    <dgm:cxn modelId="{E5D60AAA-0B76-4412-BB8B-4BB9CAB315FA}" srcId="{FA378845-190F-43F8-B5D5-B433969F2E81}" destId="{C252200A-E714-4161-87A2-CFAAEF129594}" srcOrd="1" destOrd="0" parTransId="{67E03375-613D-4492-A4AB-26703C0FD65C}" sibTransId="{22A3F7F0-15BE-4EC3-B615-334036936E30}"/>
    <dgm:cxn modelId="{6AC52DC5-A96F-49E6-BD81-C93752859BAA}" type="presOf" srcId="{FA378845-190F-43F8-B5D5-B433969F2E81}" destId="{FA03F7B6-B56A-4BB2-B984-2ED20A480626}" srcOrd="0" destOrd="0" presId="urn:microsoft.com/office/officeart/2018/2/layout/IconCircleList"/>
    <dgm:cxn modelId="{008C36D7-5CC7-4F3B-A4E5-4791400CA849}" srcId="{FA378845-190F-43F8-B5D5-B433969F2E81}" destId="{5D568A5C-6866-4CDB-A72A-8F6F68789143}" srcOrd="2" destOrd="0" parTransId="{6F30F223-7C28-44EA-AC4A-D31471C51A75}" sibTransId="{2C473339-3AC7-4E5B-8CB9-5E7F95C911EB}"/>
    <dgm:cxn modelId="{EB69B4DE-96E5-47A7-B711-C4156D2B6ECB}" type="presOf" srcId="{22A3F7F0-15BE-4EC3-B615-334036936E30}" destId="{10272CFD-4A10-4A92-B0E2-902CA9A74C37}" srcOrd="0" destOrd="0" presId="urn:microsoft.com/office/officeart/2018/2/layout/IconCircleList"/>
    <dgm:cxn modelId="{97E462ED-4F18-4E41-AF5F-E9D70DEAA02C}" srcId="{FA378845-190F-43F8-B5D5-B433969F2E81}" destId="{434BB3D2-127F-43C7-9D17-425619994144}" srcOrd="0" destOrd="0" parTransId="{082337AD-0C20-4C44-8E99-BA99E37F4434}" sibTransId="{537F9F9E-5DC3-4E6B-97BF-36BBE8D0CEB6}"/>
    <dgm:cxn modelId="{5A177CED-E1F9-4758-AF42-CB669ACEAD9C}" type="presOf" srcId="{C252200A-E714-4161-87A2-CFAAEF129594}" destId="{3458655D-898D-4FAA-9788-85CD923E5903}" srcOrd="0" destOrd="0" presId="urn:microsoft.com/office/officeart/2018/2/layout/IconCircleList"/>
    <dgm:cxn modelId="{1EF55D5B-F07B-430D-893B-A71F24D96732}" type="presParOf" srcId="{FA03F7B6-B56A-4BB2-B984-2ED20A480626}" destId="{B1E45A88-F63C-4B54-9F29-FE9B73E226A6}" srcOrd="0" destOrd="0" presId="urn:microsoft.com/office/officeart/2018/2/layout/IconCircleList"/>
    <dgm:cxn modelId="{E3990341-54DB-4A27-879E-A463C728AD44}" type="presParOf" srcId="{B1E45A88-F63C-4B54-9F29-FE9B73E226A6}" destId="{D93F2DAC-1C8E-4394-A4D2-DCB0E7879F83}" srcOrd="0" destOrd="0" presId="urn:microsoft.com/office/officeart/2018/2/layout/IconCircleList"/>
    <dgm:cxn modelId="{87E2B6A3-3D37-40BC-827B-F7117232C73E}" type="presParOf" srcId="{D93F2DAC-1C8E-4394-A4D2-DCB0E7879F83}" destId="{8B89B4FA-0209-4618-B698-A22911EBDF47}" srcOrd="0" destOrd="0" presId="urn:microsoft.com/office/officeart/2018/2/layout/IconCircleList"/>
    <dgm:cxn modelId="{B4654815-F4FB-40BB-B506-1F9282D1C79C}" type="presParOf" srcId="{D93F2DAC-1C8E-4394-A4D2-DCB0E7879F83}" destId="{7586D645-4EE5-4447-91DD-79680565796E}" srcOrd="1" destOrd="0" presId="urn:microsoft.com/office/officeart/2018/2/layout/IconCircleList"/>
    <dgm:cxn modelId="{63CBE18E-702C-4BD2-99CA-234208CCF1E9}" type="presParOf" srcId="{D93F2DAC-1C8E-4394-A4D2-DCB0E7879F83}" destId="{0B2F1CAF-82EE-461D-8C19-736321FCC7E3}" srcOrd="2" destOrd="0" presId="urn:microsoft.com/office/officeart/2018/2/layout/IconCircleList"/>
    <dgm:cxn modelId="{B91958EE-3454-437E-AB4C-67C8679E75A3}" type="presParOf" srcId="{D93F2DAC-1C8E-4394-A4D2-DCB0E7879F83}" destId="{369EE7E6-8845-49F5-A36C-BEA67A4B7B3B}" srcOrd="3" destOrd="0" presId="urn:microsoft.com/office/officeart/2018/2/layout/IconCircleList"/>
    <dgm:cxn modelId="{996B3263-740D-4F09-84D8-6734FFE5EDA4}" type="presParOf" srcId="{B1E45A88-F63C-4B54-9F29-FE9B73E226A6}" destId="{4EE2E078-5ABB-4F77-8A65-884276BCD3DC}" srcOrd="1" destOrd="0" presId="urn:microsoft.com/office/officeart/2018/2/layout/IconCircleList"/>
    <dgm:cxn modelId="{1EAA7FFB-892C-491A-87DA-13E74EB36857}" type="presParOf" srcId="{B1E45A88-F63C-4B54-9F29-FE9B73E226A6}" destId="{4D203D2D-1E39-486A-9219-3EA38EA59D40}" srcOrd="2" destOrd="0" presId="urn:microsoft.com/office/officeart/2018/2/layout/IconCircleList"/>
    <dgm:cxn modelId="{9FC8F654-DA26-4D22-9826-CEB1DF3D2148}" type="presParOf" srcId="{4D203D2D-1E39-486A-9219-3EA38EA59D40}" destId="{CE9D8992-0917-4322-8A18-C02C1632CC91}" srcOrd="0" destOrd="0" presId="urn:microsoft.com/office/officeart/2018/2/layout/IconCircleList"/>
    <dgm:cxn modelId="{A81040C6-97A6-4F4B-807D-ED530D5768B2}" type="presParOf" srcId="{4D203D2D-1E39-486A-9219-3EA38EA59D40}" destId="{0A0360A3-7B5D-4CBB-BB1E-4CA58397F3DB}" srcOrd="1" destOrd="0" presId="urn:microsoft.com/office/officeart/2018/2/layout/IconCircleList"/>
    <dgm:cxn modelId="{7013ADEF-3E47-4E14-9F57-03887B1B2B23}" type="presParOf" srcId="{4D203D2D-1E39-486A-9219-3EA38EA59D40}" destId="{C56FD395-AF55-498D-8B7F-5339F8E172EF}" srcOrd="2" destOrd="0" presId="urn:microsoft.com/office/officeart/2018/2/layout/IconCircleList"/>
    <dgm:cxn modelId="{2AFA1FC4-2485-4F56-8DAF-400330D85BB4}" type="presParOf" srcId="{4D203D2D-1E39-486A-9219-3EA38EA59D40}" destId="{3458655D-898D-4FAA-9788-85CD923E5903}" srcOrd="3" destOrd="0" presId="urn:microsoft.com/office/officeart/2018/2/layout/IconCircleList"/>
    <dgm:cxn modelId="{2A28A836-34DC-473D-8BC0-78A29965EE65}" type="presParOf" srcId="{B1E45A88-F63C-4B54-9F29-FE9B73E226A6}" destId="{10272CFD-4A10-4A92-B0E2-902CA9A74C37}" srcOrd="3" destOrd="0" presId="urn:microsoft.com/office/officeart/2018/2/layout/IconCircleList"/>
    <dgm:cxn modelId="{4762279C-E18F-462C-92A9-B3F11EEE6732}" type="presParOf" srcId="{B1E45A88-F63C-4B54-9F29-FE9B73E226A6}" destId="{1493531B-E209-4D8F-A51F-89D8A0469CD0}" srcOrd="4" destOrd="0" presId="urn:microsoft.com/office/officeart/2018/2/layout/IconCircleList"/>
    <dgm:cxn modelId="{8E6C2ADD-EB49-4714-AEE6-B2884C1F538B}" type="presParOf" srcId="{1493531B-E209-4D8F-A51F-89D8A0469CD0}" destId="{232FBB88-6AA0-48CF-BDA9-53B0E2CCFAA7}" srcOrd="0" destOrd="0" presId="urn:microsoft.com/office/officeart/2018/2/layout/IconCircleList"/>
    <dgm:cxn modelId="{8878F2B2-2DB5-4E4A-86D4-6B0E7196748D}" type="presParOf" srcId="{1493531B-E209-4D8F-A51F-89D8A0469CD0}" destId="{5A02EC34-C52C-427F-885A-3AA4C8C02B1C}" srcOrd="1" destOrd="0" presId="urn:microsoft.com/office/officeart/2018/2/layout/IconCircleList"/>
    <dgm:cxn modelId="{C2623A51-1C12-4C1F-9C6B-9CD538B7A1CE}" type="presParOf" srcId="{1493531B-E209-4D8F-A51F-89D8A0469CD0}" destId="{BA4615E4-7DFD-43E5-84CB-E63C1AEAE5CA}" srcOrd="2" destOrd="0" presId="urn:microsoft.com/office/officeart/2018/2/layout/IconCircleList"/>
    <dgm:cxn modelId="{291EF29A-19F0-4BF8-B064-9D22A4DFDFE8}" type="presParOf" srcId="{1493531B-E209-4D8F-A51F-89D8A0469CD0}" destId="{C496E7E8-FBE8-4DE1-A99B-5D3FCCC838B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9B4FA-0209-4618-B698-A22911EBDF47}">
      <dsp:nvSpPr>
        <dsp:cNvPr id="0" name=""/>
        <dsp:cNvSpPr/>
      </dsp:nvSpPr>
      <dsp:spPr>
        <a:xfrm>
          <a:off x="348507" y="1711437"/>
          <a:ext cx="928462" cy="9284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86D645-4EE5-4447-91DD-79680565796E}">
      <dsp:nvSpPr>
        <dsp:cNvPr id="0" name=""/>
        <dsp:cNvSpPr/>
      </dsp:nvSpPr>
      <dsp:spPr>
        <a:xfrm>
          <a:off x="543484" y="1906415"/>
          <a:ext cx="538507" cy="53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9EE7E6-8845-49F5-A36C-BEA67A4B7B3B}">
      <dsp:nvSpPr>
        <dsp:cNvPr id="0" name=""/>
        <dsp:cNvSpPr/>
      </dsp:nvSpPr>
      <dsp:spPr>
        <a:xfrm>
          <a:off x="1475925" y="1711437"/>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rtl="0">
            <a:lnSpc>
              <a:spcPct val="100000"/>
            </a:lnSpc>
            <a:spcBef>
              <a:spcPct val="0"/>
            </a:spcBef>
            <a:spcAft>
              <a:spcPct val="35000"/>
            </a:spcAft>
            <a:buNone/>
          </a:pPr>
          <a:r>
            <a:rPr lang="en-US" sz="1100" b="0" kern="1200">
              <a:solidFill>
                <a:srgbClr val="010000"/>
              </a:solidFill>
              <a:latin typeface="Calibri Light"/>
            </a:rPr>
            <a:t>Participation</a:t>
          </a:r>
          <a:r>
            <a:rPr lang="en-US" sz="1100" b="0" i="0" u="none" strike="noStrike" kern="1200" cap="none" baseline="0" noProof="0">
              <a:solidFill>
                <a:srgbClr val="010000"/>
              </a:solidFill>
              <a:latin typeface="Calibri Light"/>
              <a:cs typeface="Calibri Light"/>
            </a:rPr>
            <a:t> invited at different points throughout the session. You will be asked to use the chat or the raise hand feature. Currently, everyone is muted since we are such a large group.</a:t>
          </a:r>
        </a:p>
      </dsp:txBody>
      <dsp:txXfrm>
        <a:off x="1475925" y="1711437"/>
        <a:ext cx="2188517" cy="928462"/>
      </dsp:txXfrm>
    </dsp:sp>
    <dsp:sp modelId="{CE9D8992-0917-4322-8A18-C02C1632CC91}">
      <dsp:nvSpPr>
        <dsp:cNvPr id="0" name=""/>
        <dsp:cNvSpPr/>
      </dsp:nvSpPr>
      <dsp:spPr>
        <a:xfrm>
          <a:off x="4045775" y="1711437"/>
          <a:ext cx="928462" cy="9284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0360A3-7B5D-4CBB-BB1E-4CA58397F3DB}">
      <dsp:nvSpPr>
        <dsp:cNvPr id="0" name=""/>
        <dsp:cNvSpPr/>
      </dsp:nvSpPr>
      <dsp:spPr>
        <a:xfrm>
          <a:off x="4240752" y="1906415"/>
          <a:ext cx="538507" cy="53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58655D-898D-4FAA-9788-85CD923E5903}">
      <dsp:nvSpPr>
        <dsp:cNvPr id="0" name=""/>
        <dsp:cNvSpPr/>
      </dsp:nvSpPr>
      <dsp:spPr>
        <a:xfrm>
          <a:off x="5173193" y="1711437"/>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Co-creating a safe learning environment </a:t>
          </a:r>
          <a:r>
            <a:rPr lang="en-US" sz="1100" kern="1200">
              <a:latin typeface="Calibri Light" panose="020F0302020204030204"/>
            </a:rPr>
            <a:t>with our peers</a:t>
          </a:r>
          <a:endParaRPr lang="en-US" sz="1100" kern="1200"/>
        </a:p>
      </dsp:txBody>
      <dsp:txXfrm>
        <a:off x="5173193" y="1711437"/>
        <a:ext cx="2188517" cy="928462"/>
      </dsp:txXfrm>
    </dsp:sp>
    <dsp:sp modelId="{232FBB88-6AA0-48CF-BDA9-53B0E2CCFAA7}">
      <dsp:nvSpPr>
        <dsp:cNvPr id="0" name=""/>
        <dsp:cNvSpPr/>
      </dsp:nvSpPr>
      <dsp:spPr>
        <a:xfrm>
          <a:off x="7743044" y="1711437"/>
          <a:ext cx="928462" cy="9284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02EC34-C52C-427F-885A-3AA4C8C02B1C}">
      <dsp:nvSpPr>
        <dsp:cNvPr id="0" name=""/>
        <dsp:cNvSpPr/>
      </dsp:nvSpPr>
      <dsp:spPr>
        <a:xfrm>
          <a:off x="7938021" y="1906415"/>
          <a:ext cx="538507" cy="538507"/>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96E7E8-FBE8-4DE1-A99B-5D3FCCC838B1}">
      <dsp:nvSpPr>
        <dsp:cNvPr id="0" name=""/>
        <dsp:cNvSpPr/>
      </dsp:nvSpPr>
      <dsp:spPr>
        <a:xfrm>
          <a:off x="8870462" y="1711437"/>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rtl="0">
            <a:lnSpc>
              <a:spcPct val="100000"/>
            </a:lnSpc>
            <a:spcBef>
              <a:spcPct val="0"/>
            </a:spcBef>
            <a:spcAft>
              <a:spcPct val="35000"/>
            </a:spcAft>
            <a:buNone/>
          </a:pPr>
          <a:r>
            <a:rPr lang="en-US" sz="1100" kern="1200">
              <a:latin typeface="Calibri Light" panose="020F0302020204030204"/>
            </a:rPr>
            <a:t>Session is being recorded and all of the materials will be shared on FCIP's website</a:t>
          </a:r>
        </a:p>
      </dsp:txBody>
      <dsp:txXfrm>
        <a:off x="8870462" y="1711437"/>
        <a:ext cx="2188517" cy="92846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B9309-F1E8-4A31-8C7E-E6C9477F9287}" type="datetimeFigureOut">
              <a:rPr lang="en-US" smtClean="0"/>
              <a:t>7/14/2020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185875-43CD-4B52-A30C-B92F1926FD1F}" type="slidenum">
              <a:rPr lang="en-US" smtClean="0"/>
              <a:t>‹#›</a:t>
            </a:fld>
            <a:endParaRPr lang="en-US"/>
          </a:p>
        </p:txBody>
      </p:sp>
    </p:spTree>
    <p:extLst>
      <p:ext uri="{BB962C8B-B14F-4D97-AF65-F5344CB8AC3E}">
        <p14:creationId xmlns:p14="http://schemas.microsoft.com/office/powerpoint/2010/main" val="338373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about the series:</a:t>
            </a:r>
            <a:endParaRPr lang="en-US"/>
          </a:p>
          <a:p>
            <a:r>
              <a:rPr lang="en-US">
                <a:cs typeface="Calibri"/>
              </a:rPr>
              <a:t>Start with ourselves and our experience</a:t>
            </a:r>
            <a:endParaRPr lang="en-US"/>
          </a:p>
          <a:p>
            <a:r>
              <a:rPr lang="en-US">
                <a:cs typeface="Calibri"/>
              </a:rPr>
              <a:t>Ready ourselves to learn something new</a:t>
            </a:r>
          </a:p>
          <a:p>
            <a:endParaRPr lang="en-US">
              <a:cs typeface="Calibri"/>
            </a:endParaRPr>
          </a:p>
          <a:p>
            <a:r>
              <a:rPr lang="en-US">
                <a:cs typeface="Calibri"/>
              </a:rPr>
              <a:t>No quick fix to racism! Cultivating the practice of reflection and action to create a more anti-racism classroom</a:t>
            </a:r>
          </a:p>
          <a:p>
            <a:r>
              <a:rPr lang="en-US">
                <a:cs typeface="Calibri"/>
              </a:rPr>
              <a:t> </a:t>
            </a:r>
          </a:p>
          <a:p>
            <a:r>
              <a:rPr lang="en-US">
                <a:cs typeface="Calibri"/>
              </a:rPr>
              <a:t>This will be imperfect, this is not an answer to all of your questions</a:t>
            </a:r>
          </a:p>
          <a:p>
            <a:r>
              <a:rPr lang="en-US">
                <a:cs typeface="Calibri"/>
              </a:rPr>
              <a:t>This is a start to the work we all need to do personally and in our teaching </a:t>
            </a:r>
            <a:r>
              <a:rPr lang="en-US" err="1">
                <a:cs typeface="Calibri"/>
              </a:rPr>
              <a:t>ans</a:t>
            </a:r>
            <a:r>
              <a:rPr lang="en-US">
                <a:cs typeface="Calibri"/>
              </a:rPr>
              <a:t> scholarship</a:t>
            </a:r>
          </a:p>
        </p:txBody>
      </p:sp>
      <p:sp>
        <p:nvSpPr>
          <p:cNvPr id="4" name="Slide Number Placeholder 3"/>
          <p:cNvSpPr>
            <a:spLocks noGrp="1"/>
          </p:cNvSpPr>
          <p:nvPr>
            <p:ph type="sldNum" sz="quarter" idx="5"/>
          </p:nvPr>
        </p:nvSpPr>
        <p:spPr/>
        <p:txBody>
          <a:bodyPr/>
          <a:lstStyle/>
          <a:p>
            <a:fld id="{20104432-29A6-4C3C-996C-DF8BE9F3DD5E}" type="slidenum">
              <a:rPr lang="en-US"/>
              <a:t>4</a:t>
            </a:fld>
            <a:endParaRPr lang="en-US"/>
          </a:p>
        </p:txBody>
      </p:sp>
    </p:spTree>
    <p:extLst>
      <p:ext uri="{BB962C8B-B14F-4D97-AF65-F5344CB8AC3E}">
        <p14:creationId xmlns:p14="http://schemas.microsoft.com/office/powerpoint/2010/main" val="3929507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Whether the content of your course is about race or not; gender or not; sexuality or not; power or not...</a:t>
            </a:r>
          </a:p>
          <a:p>
            <a:endParaRPr lang="en-US">
              <a:cs typeface="Calibri"/>
            </a:endParaRPr>
          </a:p>
          <a:p>
            <a:r>
              <a:rPr lang="en-US"/>
              <a:t>as prominently as “conventional” policies, such as attendance, participation, deadlines, etc.</a:t>
            </a:r>
            <a:endParaRPr lang="en-US">
              <a:cs typeface="Calibri"/>
            </a:endParaRPr>
          </a:p>
          <a:p>
            <a:endParaRPr lang="en-US"/>
          </a:p>
          <a:p>
            <a:r>
              <a:rPr lang="en-US" b="1"/>
              <a:t>***Note about crossing disciplines*** specific disciplines may encounter essentializing language that is also problematic. For example, in CJ classes, we need to have a discussion about the terms "offender" "criminal" "felon" </a:t>
            </a:r>
            <a:r>
              <a:rPr lang="en-US" b="1" err="1"/>
              <a:t>etc</a:t>
            </a:r>
            <a:r>
              <a:rPr lang="en-US" b="1"/>
              <a:t> that we frequently encounter in readings but should avoid using in class. - Liz</a:t>
            </a:r>
            <a:endParaRPr lang="en-US" b="1">
              <a:cs typeface="Calibri"/>
            </a:endParaRPr>
          </a:p>
        </p:txBody>
      </p:sp>
      <p:sp>
        <p:nvSpPr>
          <p:cNvPr id="4" name="Slide Number Placeholder 3"/>
          <p:cNvSpPr>
            <a:spLocks noGrp="1"/>
          </p:cNvSpPr>
          <p:nvPr>
            <p:ph type="sldNum" sz="quarter" idx="5"/>
          </p:nvPr>
        </p:nvSpPr>
        <p:spPr/>
        <p:txBody>
          <a:bodyPr/>
          <a:lstStyle/>
          <a:p>
            <a:fld id="{1C185875-43CD-4B52-A30C-B92F1926FD1F}" type="slidenum">
              <a:rPr lang="en-US" smtClean="0"/>
              <a:t>15</a:t>
            </a:fld>
            <a:endParaRPr lang="en-US"/>
          </a:p>
        </p:txBody>
      </p:sp>
    </p:spTree>
    <p:extLst>
      <p:ext uri="{BB962C8B-B14F-4D97-AF65-F5344CB8AC3E}">
        <p14:creationId xmlns:p14="http://schemas.microsoft.com/office/powerpoint/2010/main" val="2452835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Regardless of discipline or content...</a:t>
            </a:r>
          </a:p>
          <a:p>
            <a:endParaRPr lang="en-US">
              <a:cs typeface="Calibri"/>
            </a:endParaRPr>
          </a:p>
          <a:p>
            <a:r>
              <a:rPr lang="en-US"/>
              <a:t>[This is one of the learning outcomes from my UCLR courses (Frederick).  It is core requirement that is not stipulated to be “about race” by the University, but I justify this by grounding it in our mission and the fact that no knowledge is created within the vacuum.  I think that this is related to the above point about Henrietta Lacks]</a:t>
            </a:r>
          </a:p>
        </p:txBody>
      </p:sp>
      <p:sp>
        <p:nvSpPr>
          <p:cNvPr id="4" name="Slide Number Placeholder 3"/>
          <p:cNvSpPr>
            <a:spLocks noGrp="1"/>
          </p:cNvSpPr>
          <p:nvPr>
            <p:ph type="sldNum" sz="quarter" idx="5"/>
          </p:nvPr>
        </p:nvSpPr>
        <p:spPr/>
        <p:txBody>
          <a:bodyPr/>
          <a:lstStyle/>
          <a:p>
            <a:fld id="{1C185875-43CD-4B52-A30C-B92F1926FD1F}" type="slidenum">
              <a:rPr lang="en-US" smtClean="0"/>
              <a:t>16</a:t>
            </a:fld>
            <a:endParaRPr lang="en-US"/>
          </a:p>
        </p:txBody>
      </p:sp>
    </p:spTree>
    <p:extLst>
      <p:ext uri="{BB962C8B-B14F-4D97-AF65-F5344CB8AC3E}">
        <p14:creationId xmlns:p14="http://schemas.microsoft.com/office/powerpoint/2010/main" val="4276948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(Sasha's slide)</a:t>
            </a:r>
          </a:p>
          <a:p>
            <a:endParaRPr lang="en-US">
              <a:cs typeface="Calibri"/>
            </a:endParaRPr>
          </a:p>
          <a:p>
            <a:r>
              <a:rPr lang="en-US"/>
              <a:t>This is to show that even in science classes, we can talk about who is impacted and whose voices are given more weight, and what we can do to remedy the problems. I spend a week on “Who is a scientist” talking about intersectional identities and discrimination in science. We read Ben Barre’s essay “Does Gender Matter” about how his work was disparaged when he was a woman at MIT, but after he transitioned, he was praised for the same work (one professor who didn’t know he was the same person commented, “His work is so much better than his sister’s”...it gives the infamous quote from former president of Harvard Summers that women are not biologically equipped to be as good as men at science, and debunks, etc). Also highlight Max Liborion’s feminist decolonial science lab practices, we discuss people with disabilities who do science, etc. In small groups, students talk about their own positionality and whether they have been encouraged or discouraged from pursuing a career in science, and how they feel about that now that they reflect on it. We also talk about how society’s values influence which questions scientists investigate, which get funded, which studies get published, etc Also I encourage students who read other languages to find peer-reviewed articles in other languages, we talk about how the academy in the US pretends that only knowledge created in English counts. I find all this setting the stage really increases confidence and commitment from racialized students and others who never considered they could be scientists, or that science matters in a life devoted to social justice .</a:t>
            </a:r>
          </a:p>
        </p:txBody>
      </p:sp>
      <p:sp>
        <p:nvSpPr>
          <p:cNvPr id="4" name="Slide Number Placeholder 3"/>
          <p:cNvSpPr>
            <a:spLocks noGrp="1"/>
          </p:cNvSpPr>
          <p:nvPr>
            <p:ph type="sldNum" sz="quarter" idx="5"/>
          </p:nvPr>
        </p:nvSpPr>
        <p:spPr/>
        <p:txBody>
          <a:bodyPr/>
          <a:lstStyle/>
          <a:p>
            <a:fld id="{1C185875-43CD-4B52-A30C-B92F1926FD1F}" type="slidenum">
              <a:rPr lang="en-US" smtClean="0"/>
              <a:t>17</a:t>
            </a:fld>
            <a:endParaRPr lang="en-US"/>
          </a:p>
        </p:txBody>
      </p:sp>
    </p:spTree>
    <p:extLst>
      <p:ext uri="{BB962C8B-B14F-4D97-AF65-F5344CB8AC3E}">
        <p14:creationId xmlns:p14="http://schemas.microsoft.com/office/powerpoint/2010/main" val="2184196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Regardless of discipline or content...</a:t>
            </a:r>
          </a:p>
          <a:p>
            <a:endParaRPr lang="en-US">
              <a:cs typeface="Calibri"/>
            </a:endParaRPr>
          </a:p>
          <a:p>
            <a:r>
              <a:rPr lang="en-US"/>
              <a:t>[This is one of the learning outcomes from my UCLR courses (Frederick).  It is core requirement that is not stipulated to be “about race” by the University, but I justify this by grounding it in our mission and the fact that no knowledge is created within the vacuum.  I think that this is related to the above point about Henrietta Lacks]</a:t>
            </a:r>
          </a:p>
        </p:txBody>
      </p:sp>
      <p:sp>
        <p:nvSpPr>
          <p:cNvPr id="4" name="Slide Number Placeholder 3"/>
          <p:cNvSpPr>
            <a:spLocks noGrp="1"/>
          </p:cNvSpPr>
          <p:nvPr>
            <p:ph type="sldNum" sz="quarter" idx="5"/>
          </p:nvPr>
        </p:nvSpPr>
        <p:spPr/>
        <p:txBody>
          <a:bodyPr/>
          <a:lstStyle/>
          <a:p>
            <a:fld id="{1C185875-43CD-4B52-A30C-B92F1926FD1F}" type="slidenum">
              <a:rPr lang="en-US" smtClean="0"/>
              <a:t>18</a:t>
            </a:fld>
            <a:endParaRPr lang="en-US"/>
          </a:p>
        </p:txBody>
      </p:sp>
    </p:spTree>
    <p:extLst>
      <p:ext uri="{BB962C8B-B14F-4D97-AF65-F5344CB8AC3E}">
        <p14:creationId xmlns:p14="http://schemas.microsoft.com/office/powerpoint/2010/main" val="3417716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a:t>Approaches to course design that promote more balanced power</a:t>
            </a:r>
          </a:p>
          <a:p>
            <a:pPr lvl="2"/>
            <a:r>
              <a:rPr lang="en-US"/>
              <a:t>environments/dynamics policy re participation, next week we will dive in more. Today we will touch on: universal design principles, collaborating with students, instructor availability, grading, participation, class policies, and learning outcomes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C185875-43CD-4B52-A30C-B92F1926FD1F}" type="slidenum">
              <a:rPr lang="en-US" smtClean="0"/>
              <a:t>19</a:t>
            </a:fld>
            <a:endParaRPr lang="en-US"/>
          </a:p>
        </p:txBody>
      </p:sp>
    </p:spTree>
    <p:extLst>
      <p:ext uri="{BB962C8B-B14F-4D97-AF65-F5344CB8AC3E}">
        <p14:creationId xmlns:p14="http://schemas.microsoft.com/office/powerpoint/2010/main" val="1269317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Regardless of discipline or content...</a:t>
            </a:r>
          </a:p>
          <a:p>
            <a:endParaRPr lang="en-US">
              <a:cs typeface="Calibri"/>
            </a:endParaRPr>
          </a:p>
          <a:p>
            <a:r>
              <a:rPr lang="en-US"/>
              <a:t>[This is one of the learning outcomes from my UCLR courses (Frederick).  It is core requirement that is not stipulated to be “about race” by the University, but I justify this by grounding it in our mission and the fact that no knowledge is created within the vacuum.  I think that this is related to the above point about Henrietta Lacks]</a:t>
            </a:r>
          </a:p>
        </p:txBody>
      </p:sp>
      <p:sp>
        <p:nvSpPr>
          <p:cNvPr id="4" name="Slide Number Placeholder 3"/>
          <p:cNvSpPr>
            <a:spLocks noGrp="1"/>
          </p:cNvSpPr>
          <p:nvPr>
            <p:ph type="sldNum" sz="quarter" idx="5"/>
          </p:nvPr>
        </p:nvSpPr>
        <p:spPr/>
        <p:txBody>
          <a:bodyPr/>
          <a:lstStyle/>
          <a:p>
            <a:fld id="{1C185875-43CD-4B52-A30C-B92F1926FD1F}" type="slidenum">
              <a:rPr lang="en-US" smtClean="0"/>
              <a:t>20</a:t>
            </a:fld>
            <a:endParaRPr lang="en-US"/>
          </a:p>
        </p:txBody>
      </p:sp>
    </p:spTree>
    <p:extLst>
      <p:ext uri="{BB962C8B-B14F-4D97-AF65-F5344CB8AC3E}">
        <p14:creationId xmlns:p14="http://schemas.microsoft.com/office/powerpoint/2010/main" val="1986731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Regardless of discipline or content...</a:t>
            </a:r>
          </a:p>
          <a:p>
            <a:endParaRPr lang="en-US">
              <a:cs typeface="Calibri"/>
            </a:endParaRPr>
          </a:p>
          <a:p>
            <a:r>
              <a:rPr lang="en-US"/>
              <a:t>[This is one of the learning outcomes from my UCLR courses (Frederick).  It is core requirement that is not stipulated to be “about race” by the University, but I justify this by grounding it in our mission and the fact that no knowledge is created within the vacuum.  I think that this is related to the above point about Henrietta Lacks]</a:t>
            </a:r>
          </a:p>
        </p:txBody>
      </p:sp>
      <p:sp>
        <p:nvSpPr>
          <p:cNvPr id="4" name="Slide Number Placeholder 3"/>
          <p:cNvSpPr>
            <a:spLocks noGrp="1"/>
          </p:cNvSpPr>
          <p:nvPr>
            <p:ph type="sldNum" sz="quarter" idx="5"/>
          </p:nvPr>
        </p:nvSpPr>
        <p:spPr/>
        <p:txBody>
          <a:bodyPr/>
          <a:lstStyle/>
          <a:p>
            <a:fld id="{1C185875-43CD-4B52-A30C-B92F1926FD1F}" type="slidenum">
              <a:rPr lang="en-US" smtClean="0"/>
              <a:t>21</a:t>
            </a:fld>
            <a:endParaRPr lang="en-US"/>
          </a:p>
        </p:txBody>
      </p:sp>
    </p:spTree>
    <p:extLst>
      <p:ext uri="{BB962C8B-B14F-4D97-AF65-F5344CB8AC3E}">
        <p14:creationId xmlns:p14="http://schemas.microsoft.com/office/powerpoint/2010/main" val="3416826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But... Not as charity, not as savior, not as philanthropy... as that assumes deficiency.  </a:t>
            </a:r>
            <a:r>
              <a:rPr lang="en-US" err="1">
                <a:cs typeface="Calibri"/>
              </a:rPr>
              <a:t>Instand</a:t>
            </a:r>
            <a:r>
              <a:rPr lang="en-US">
                <a:cs typeface="Calibri"/>
              </a:rPr>
              <a:t> as active work against systemic racism....</a:t>
            </a:r>
          </a:p>
          <a:p>
            <a:endParaRPr lang="en-US">
              <a:cs typeface="Calibri"/>
            </a:endParaRPr>
          </a:p>
          <a:p>
            <a:r>
              <a:rPr lang="en-US">
                <a:cs typeface="Calibri"/>
              </a:rPr>
              <a:t>Over the next # slides, we will demonstrate how you might enact this principle, specifically how to: (1) embrace the fact that students of color and first generational students arrive to college with talents and abilities; (2) decenter and challenge our image of the so-called "traditional" college student; and (3) create policies and procedures that establishes an inclusive and anti-racist environment...</a:t>
            </a:r>
          </a:p>
        </p:txBody>
      </p:sp>
      <p:sp>
        <p:nvSpPr>
          <p:cNvPr id="4" name="Slide Number Placeholder 3"/>
          <p:cNvSpPr>
            <a:spLocks noGrp="1"/>
          </p:cNvSpPr>
          <p:nvPr>
            <p:ph type="sldNum" sz="quarter" idx="5"/>
          </p:nvPr>
        </p:nvSpPr>
        <p:spPr/>
        <p:txBody>
          <a:bodyPr/>
          <a:lstStyle/>
          <a:p>
            <a:fld id="{1C185875-43CD-4B52-A30C-B92F1926FD1F}" type="slidenum">
              <a:rPr lang="en-US" smtClean="0"/>
              <a:t>22</a:t>
            </a:fld>
            <a:endParaRPr lang="en-US"/>
          </a:p>
        </p:txBody>
      </p:sp>
    </p:spTree>
    <p:extLst>
      <p:ext uri="{BB962C8B-B14F-4D97-AF65-F5344CB8AC3E}">
        <p14:creationId xmlns:p14="http://schemas.microsoft.com/office/powerpoint/2010/main" val="3912446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Regardless of discipline or content...</a:t>
            </a:r>
          </a:p>
          <a:p>
            <a:endParaRPr lang="en-US">
              <a:cs typeface="Calibri"/>
            </a:endParaRPr>
          </a:p>
          <a:p>
            <a:r>
              <a:rPr lang="en-US"/>
              <a:t>[This is one of the learning outcomes from my UCLR courses (Frederick).  It is core requirement that is not stipulated to be “about race” by the University, but I justify this by grounding it in our mission and the fact that no knowledge is created within the vacuum.  I think that this is related to the above point about Henrietta Lacks]</a:t>
            </a:r>
          </a:p>
        </p:txBody>
      </p:sp>
      <p:sp>
        <p:nvSpPr>
          <p:cNvPr id="4" name="Slide Number Placeholder 3"/>
          <p:cNvSpPr>
            <a:spLocks noGrp="1"/>
          </p:cNvSpPr>
          <p:nvPr>
            <p:ph type="sldNum" sz="quarter" idx="5"/>
          </p:nvPr>
        </p:nvSpPr>
        <p:spPr/>
        <p:txBody>
          <a:bodyPr/>
          <a:lstStyle/>
          <a:p>
            <a:fld id="{1C185875-43CD-4B52-A30C-B92F1926FD1F}" type="slidenum">
              <a:rPr lang="en-US" smtClean="0"/>
              <a:t>23</a:t>
            </a:fld>
            <a:endParaRPr lang="en-US"/>
          </a:p>
        </p:txBody>
      </p:sp>
    </p:spTree>
    <p:extLst>
      <p:ext uri="{BB962C8B-B14F-4D97-AF65-F5344CB8AC3E}">
        <p14:creationId xmlns:p14="http://schemas.microsoft.com/office/powerpoint/2010/main" val="544434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Regardless of discipline or content...</a:t>
            </a:r>
          </a:p>
          <a:p>
            <a:endParaRPr lang="en-US">
              <a:cs typeface="Calibri"/>
            </a:endParaRPr>
          </a:p>
          <a:p>
            <a:r>
              <a:rPr lang="en-US"/>
              <a:t>[This is one of the learning outcomes from my UCLR courses (Frederick).  It is core requirement that is not stipulated to be “about race” by the University, but I justify this by grounding it in our mission and the fact that no knowledge is created within the vacuum.  I think that this is related to the above point about Henrietta Lacks]</a:t>
            </a:r>
          </a:p>
        </p:txBody>
      </p:sp>
      <p:sp>
        <p:nvSpPr>
          <p:cNvPr id="4" name="Slide Number Placeholder 3"/>
          <p:cNvSpPr>
            <a:spLocks noGrp="1"/>
          </p:cNvSpPr>
          <p:nvPr>
            <p:ph type="sldNum" sz="quarter" idx="5"/>
          </p:nvPr>
        </p:nvSpPr>
        <p:spPr/>
        <p:txBody>
          <a:bodyPr/>
          <a:lstStyle/>
          <a:p>
            <a:fld id="{1C185875-43CD-4B52-A30C-B92F1926FD1F}" type="slidenum">
              <a:rPr lang="en-US" smtClean="0"/>
              <a:t>24</a:t>
            </a:fld>
            <a:endParaRPr lang="en-US"/>
          </a:p>
        </p:txBody>
      </p:sp>
    </p:spTree>
    <p:extLst>
      <p:ext uri="{BB962C8B-B14F-4D97-AF65-F5344CB8AC3E}">
        <p14:creationId xmlns:p14="http://schemas.microsoft.com/office/powerpoint/2010/main" val="110206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about the series:</a:t>
            </a:r>
            <a:endParaRPr lang="en-US"/>
          </a:p>
          <a:p>
            <a:r>
              <a:rPr lang="en-US">
                <a:cs typeface="Calibri"/>
              </a:rPr>
              <a:t>Start with ourselves and our experience</a:t>
            </a:r>
            <a:endParaRPr lang="en-US"/>
          </a:p>
          <a:p>
            <a:r>
              <a:rPr lang="en-US">
                <a:cs typeface="Calibri"/>
              </a:rPr>
              <a:t>Ready ourselves to learn something new</a:t>
            </a:r>
          </a:p>
          <a:p>
            <a:endParaRPr lang="en-US">
              <a:cs typeface="Calibri"/>
            </a:endParaRPr>
          </a:p>
          <a:p>
            <a:r>
              <a:rPr lang="en-US">
                <a:cs typeface="Calibri"/>
              </a:rPr>
              <a:t>No quick fix to racism! Cultivating the practice of reflection and action to create a more anti-racism classroom</a:t>
            </a:r>
          </a:p>
          <a:p>
            <a:r>
              <a:rPr lang="en-US">
                <a:cs typeface="Calibri"/>
              </a:rPr>
              <a:t> </a:t>
            </a:r>
          </a:p>
          <a:p>
            <a:r>
              <a:rPr lang="en-US">
                <a:cs typeface="Calibri"/>
              </a:rPr>
              <a:t>This will be imperfect, this is not an answer to all of your questions</a:t>
            </a:r>
          </a:p>
          <a:p>
            <a:r>
              <a:rPr lang="en-US">
                <a:cs typeface="Calibri"/>
              </a:rPr>
              <a:t>This is a start to the work we all need to do personally and in our teaching </a:t>
            </a:r>
            <a:r>
              <a:rPr lang="en-US" err="1">
                <a:cs typeface="Calibri"/>
              </a:rPr>
              <a:t>ans</a:t>
            </a:r>
            <a:r>
              <a:rPr lang="en-US">
                <a:cs typeface="Calibri"/>
              </a:rPr>
              <a:t> scholarship</a:t>
            </a:r>
          </a:p>
        </p:txBody>
      </p:sp>
      <p:sp>
        <p:nvSpPr>
          <p:cNvPr id="4" name="Slide Number Placeholder 3"/>
          <p:cNvSpPr>
            <a:spLocks noGrp="1"/>
          </p:cNvSpPr>
          <p:nvPr>
            <p:ph type="sldNum" sz="quarter" idx="5"/>
          </p:nvPr>
        </p:nvSpPr>
        <p:spPr/>
        <p:txBody>
          <a:bodyPr/>
          <a:lstStyle/>
          <a:p>
            <a:fld id="{20104432-29A6-4C3C-996C-DF8BE9F3DD5E}" type="slidenum">
              <a:rPr lang="en-US"/>
              <a:t>6</a:t>
            </a:fld>
            <a:endParaRPr lang="en-US"/>
          </a:p>
        </p:txBody>
      </p:sp>
    </p:spTree>
    <p:extLst>
      <p:ext uri="{BB962C8B-B14F-4D97-AF65-F5344CB8AC3E}">
        <p14:creationId xmlns:p14="http://schemas.microsoft.com/office/powerpoint/2010/main" val="248723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(Sasha's slide)</a:t>
            </a:r>
          </a:p>
        </p:txBody>
      </p:sp>
      <p:sp>
        <p:nvSpPr>
          <p:cNvPr id="4" name="Slide Number Placeholder 3"/>
          <p:cNvSpPr>
            <a:spLocks noGrp="1"/>
          </p:cNvSpPr>
          <p:nvPr>
            <p:ph type="sldNum" sz="quarter" idx="5"/>
          </p:nvPr>
        </p:nvSpPr>
        <p:spPr/>
        <p:txBody>
          <a:bodyPr/>
          <a:lstStyle/>
          <a:p>
            <a:fld id="{1C185875-43CD-4B52-A30C-B92F1926FD1F}" type="slidenum">
              <a:rPr lang="en-US" smtClean="0"/>
              <a:t>7</a:t>
            </a:fld>
            <a:endParaRPr lang="en-US"/>
          </a:p>
        </p:txBody>
      </p:sp>
    </p:spTree>
    <p:extLst>
      <p:ext uri="{BB962C8B-B14F-4D97-AF65-F5344CB8AC3E}">
        <p14:creationId xmlns:p14="http://schemas.microsoft.com/office/powerpoint/2010/main" val="2643818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(Sasha's slide)</a:t>
            </a:r>
          </a:p>
          <a:p>
            <a:r>
              <a:rPr lang="en-US">
                <a:cs typeface="Calibri"/>
              </a:rPr>
              <a:t>Breathe / push Watch night speech by Valerie Kaur 2017</a:t>
            </a:r>
          </a:p>
        </p:txBody>
      </p:sp>
      <p:sp>
        <p:nvSpPr>
          <p:cNvPr id="4" name="Slide Number Placeholder 3"/>
          <p:cNvSpPr>
            <a:spLocks noGrp="1"/>
          </p:cNvSpPr>
          <p:nvPr>
            <p:ph type="sldNum" sz="quarter" idx="5"/>
          </p:nvPr>
        </p:nvSpPr>
        <p:spPr/>
        <p:txBody>
          <a:bodyPr/>
          <a:lstStyle/>
          <a:p>
            <a:fld id="{1C185875-43CD-4B52-A30C-B92F1926FD1F}" type="slidenum">
              <a:rPr lang="en-US" smtClean="0"/>
              <a:t>8</a:t>
            </a:fld>
            <a:endParaRPr lang="en-US"/>
          </a:p>
        </p:txBody>
      </p:sp>
    </p:spTree>
    <p:extLst>
      <p:ext uri="{BB962C8B-B14F-4D97-AF65-F5344CB8AC3E}">
        <p14:creationId xmlns:p14="http://schemas.microsoft.com/office/powerpoint/2010/main" val="367299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(Sasha's slide) I will talk about definitions but this is what I people looking at while I do...</a:t>
            </a:r>
          </a:p>
        </p:txBody>
      </p:sp>
      <p:sp>
        <p:nvSpPr>
          <p:cNvPr id="4" name="Slide Number Placeholder 3"/>
          <p:cNvSpPr>
            <a:spLocks noGrp="1"/>
          </p:cNvSpPr>
          <p:nvPr>
            <p:ph type="sldNum" sz="quarter" idx="5"/>
          </p:nvPr>
        </p:nvSpPr>
        <p:spPr/>
        <p:txBody>
          <a:bodyPr/>
          <a:lstStyle/>
          <a:p>
            <a:fld id="{1C185875-43CD-4B52-A30C-B92F1926FD1F}" type="slidenum">
              <a:rPr lang="en-US" smtClean="0"/>
              <a:t>9</a:t>
            </a:fld>
            <a:endParaRPr lang="en-US"/>
          </a:p>
        </p:txBody>
      </p:sp>
    </p:spTree>
    <p:extLst>
      <p:ext uri="{BB962C8B-B14F-4D97-AF65-F5344CB8AC3E}">
        <p14:creationId xmlns:p14="http://schemas.microsoft.com/office/powerpoint/2010/main" val="2715837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(Sasha's slide)</a:t>
            </a:r>
          </a:p>
          <a:p>
            <a:r>
              <a:rPr lang="en-US"/>
              <a:t>Ieshia Evans, Baton Rouge, 2016</a:t>
            </a:r>
          </a:p>
        </p:txBody>
      </p:sp>
      <p:sp>
        <p:nvSpPr>
          <p:cNvPr id="4" name="Slide Number Placeholder 3"/>
          <p:cNvSpPr>
            <a:spLocks noGrp="1"/>
          </p:cNvSpPr>
          <p:nvPr>
            <p:ph type="sldNum" sz="quarter" idx="5"/>
          </p:nvPr>
        </p:nvSpPr>
        <p:spPr/>
        <p:txBody>
          <a:bodyPr/>
          <a:lstStyle/>
          <a:p>
            <a:fld id="{1C185875-43CD-4B52-A30C-B92F1926FD1F}" type="slidenum">
              <a:rPr lang="en-US" smtClean="0"/>
              <a:t>10</a:t>
            </a:fld>
            <a:endParaRPr lang="en-US"/>
          </a:p>
        </p:txBody>
      </p:sp>
    </p:spTree>
    <p:extLst>
      <p:ext uri="{BB962C8B-B14F-4D97-AF65-F5344CB8AC3E}">
        <p14:creationId xmlns:p14="http://schemas.microsoft.com/office/powerpoint/2010/main" val="73890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C185875-43CD-4B52-A30C-B92F1926FD1F}" type="slidenum">
              <a:rPr lang="en-US" smtClean="0"/>
              <a:t>11</a:t>
            </a:fld>
            <a:endParaRPr lang="en-US"/>
          </a:p>
        </p:txBody>
      </p:sp>
    </p:spTree>
    <p:extLst>
      <p:ext uri="{BB962C8B-B14F-4D97-AF65-F5344CB8AC3E}">
        <p14:creationId xmlns:p14="http://schemas.microsoft.com/office/powerpoint/2010/main" val="667898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C185875-43CD-4B52-A30C-B92F1926FD1F}" type="slidenum">
              <a:rPr lang="en-US" smtClean="0"/>
              <a:t>12</a:t>
            </a:fld>
            <a:endParaRPr lang="en-US"/>
          </a:p>
        </p:txBody>
      </p:sp>
    </p:spTree>
    <p:extLst>
      <p:ext uri="{BB962C8B-B14F-4D97-AF65-F5344CB8AC3E}">
        <p14:creationId xmlns:p14="http://schemas.microsoft.com/office/powerpoint/2010/main" val="116444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(Sasha's slide)</a:t>
            </a:r>
          </a:p>
          <a:p>
            <a:r>
              <a:rPr lang="en-US">
                <a:cs typeface="Calibri"/>
              </a:rPr>
              <a:t>Refer to decolonizing syllabus checklist</a:t>
            </a:r>
          </a:p>
        </p:txBody>
      </p:sp>
      <p:sp>
        <p:nvSpPr>
          <p:cNvPr id="4" name="Slide Number Placeholder 3"/>
          <p:cNvSpPr>
            <a:spLocks noGrp="1"/>
          </p:cNvSpPr>
          <p:nvPr>
            <p:ph type="sldNum" sz="quarter" idx="5"/>
          </p:nvPr>
        </p:nvSpPr>
        <p:spPr/>
        <p:txBody>
          <a:bodyPr/>
          <a:lstStyle/>
          <a:p>
            <a:fld id="{1C185875-43CD-4B52-A30C-B92F1926FD1F}" type="slidenum">
              <a:rPr lang="en-US" smtClean="0"/>
              <a:t>13</a:t>
            </a:fld>
            <a:endParaRPr lang="en-US"/>
          </a:p>
        </p:txBody>
      </p:sp>
    </p:spTree>
    <p:extLst>
      <p:ext uri="{BB962C8B-B14F-4D97-AF65-F5344CB8AC3E}">
        <p14:creationId xmlns:p14="http://schemas.microsoft.com/office/powerpoint/2010/main" val="4203109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3AB4-26A0-8740-9D79-34355EFA4B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23BA41-2BB4-2549-A357-DEAA6DAA2F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F10A86-0271-BD40-B9C4-DF4EFD87E6EB}"/>
              </a:ext>
            </a:extLst>
          </p:cNvPr>
          <p:cNvSpPr>
            <a:spLocks noGrp="1"/>
          </p:cNvSpPr>
          <p:nvPr>
            <p:ph type="dt" sz="half" idx="10"/>
          </p:nvPr>
        </p:nvSpPr>
        <p:spPr/>
        <p:txBody>
          <a:bodyPr/>
          <a:lstStyle/>
          <a:p>
            <a:fld id="{F7D7F14E-7B1D-7545-8666-6B5E61F23C4D}" type="datetimeFigureOut">
              <a:rPr lang="en-US" smtClean="0"/>
              <a:t>7/14/2020</a:t>
            </a:fld>
            <a:endParaRPr lang="en-US"/>
          </a:p>
        </p:txBody>
      </p:sp>
      <p:sp>
        <p:nvSpPr>
          <p:cNvPr id="5" name="Footer Placeholder 4">
            <a:extLst>
              <a:ext uri="{FF2B5EF4-FFF2-40B4-BE49-F238E27FC236}">
                <a16:creationId xmlns:a16="http://schemas.microsoft.com/office/drawing/2014/main" id="{D308287D-0BD4-E74B-A511-49A96F616C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99331-CA60-D443-B561-1D7EE6EEB0E3}"/>
              </a:ext>
            </a:extLst>
          </p:cNvPr>
          <p:cNvSpPr>
            <a:spLocks noGrp="1"/>
          </p:cNvSpPr>
          <p:nvPr>
            <p:ph type="sldNum" sz="quarter" idx="12"/>
          </p:nvPr>
        </p:nvSpPr>
        <p:spPr/>
        <p:txBody>
          <a:bodyPr/>
          <a:lstStyle/>
          <a:p>
            <a:fld id="{2C48E86F-11CE-074B-8F06-DFE31A3C4322}" type="slidenum">
              <a:rPr lang="en-US" smtClean="0"/>
              <a:t>‹#›</a:t>
            </a:fld>
            <a:endParaRPr lang="en-US"/>
          </a:p>
        </p:txBody>
      </p:sp>
    </p:spTree>
    <p:extLst>
      <p:ext uri="{BB962C8B-B14F-4D97-AF65-F5344CB8AC3E}">
        <p14:creationId xmlns:p14="http://schemas.microsoft.com/office/powerpoint/2010/main" val="786524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53E11-6AE6-5648-AAB9-4FB08A640D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48495A-0849-8346-915A-1D915B4EF0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979AB-550A-D34A-9D34-0DF9D9947FB0}"/>
              </a:ext>
            </a:extLst>
          </p:cNvPr>
          <p:cNvSpPr>
            <a:spLocks noGrp="1"/>
          </p:cNvSpPr>
          <p:nvPr>
            <p:ph type="dt" sz="half" idx="10"/>
          </p:nvPr>
        </p:nvSpPr>
        <p:spPr/>
        <p:txBody>
          <a:bodyPr/>
          <a:lstStyle/>
          <a:p>
            <a:fld id="{F7D7F14E-7B1D-7545-8666-6B5E61F23C4D}" type="datetimeFigureOut">
              <a:rPr lang="en-US" smtClean="0"/>
              <a:t>7/14/2020</a:t>
            </a:fld>
            <a:endParaRPr lang="en-US"/>
          </a:p>
        </p:txBody>
      </p:sp>
      <p:sp>
        <p:nvSpPr>
          <p:cNvPr id="5" name="Footer Placeholder 4">
            <a:extLst>
              <a:ext uri="{FF2B5EF4-FFF2-40B4-BE49-F238E27FC236}">
                <a16:creationId xmlns:a16="http://schemas.microsoft.com/office/drawing/2014/main" id="{BED67D5F-568B-BE47-A934-2B6D59773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D54AE-84BA-3A46-B160-990BC89658EE}"/>
              </a:ext>
            </a:extLst>
          </p:cNvPr>
          <p:cNvSpPr>
            <a:spLocks noGrp="1"/>
          </p:cNvSpPr>
          <p:nvPr>
            <p:ph type="sldNum" sz="quarter" idx="12"/>
          </p:nvPr>
        </p:nvSpPr>
        <p:spPr/>
        <p:txBody>
          <a:bodyPr/>
          <a:lstStyle/>
          <a:p>
            <a:fld id="{2C48E86F-11CE-074B-8F06-DFE31A3C4322}" type="slidenum">
              <a:rPr lang="en-US" smtClean="0"/>
              <a:t>‹#›</a:t>
            </a:fld>
            <a:endParaRPr lang="en-US"/>
          </a:p>
        </p:txBody>
      </p:sp>
    </p:spTree>
    <p:extLst>
      <p:ext uri="{BB962C8B-B14F-4D97-AF65-F5344CB8AC3E}">
        <p14:creationId xmlns:p14="http://schemas.microsoft.com/office/powerpoint/2010/main" val="2942550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B4520-D37B-5F4F-9AB7-77F2D333F9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7CAA79-95D6-6249-9BA6-6BEE1872D9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782BA1-32F2-2A45-9A68-B99295CCFD3D}"/>
              </a:ext>
            </a:extLst>
          </p:cNvPr>
          <p:cNvSpPr>
            <a:spLocks noGrp="1"/>
          </p:cNvSpPr>
          <p:nvPr>
            <p:ph type="dt" sz="half" idx="10"/>
          </p:nvPr>
        </p:nvSpPr>
        <p:spPr/>
        <p:txBody>
          <a:bodyPr/>
          <a:lstStyle/>
          <a:p>
            <a:fld id="{F7D7F14E-7B1D-7545-8666-6B5E61F23C4D}" type="datetimeFigureOut">
              <a:rPr lang="en-US" smtClean="0"/>
              <a:t>7/14/2020</a:t>
            </a:fld>
            <a:endParaRPr lang="en-US"/>
          </a:p>
        </p:txBody>
      </p:sp>
      <p:sp>
        <p:nvSpPr>
          <p:cNvPr id="5" name="Footer Placeholder 4">
            <a:extLst>
              <a:ext uri="{FF2B5EF4-FFF2-40B4-BE49-F238E27FC236}">
                <a16:creationId xmlns:a16="http://schemas.microsoft.com/office/drawing/2014/main" id="{306AD580-50D2-FD48-8C12-94D8A2B09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14733-8CFC-BE4C-B463-756492E53736}"/>
              </a:ext>
            </a:extLst>
          </p:cNvPr>
          <p:cNvSpPr>
            <a:spLocks noGrp="1"/>
          </p:cNvSpPr>
          <p:nvPr>
            <p:ph type="sldNum" sz="quarter" idx="12"/>
          </p:nvPr>
        </p:nvSpPr>
        <p:spPr/>
        <p:txBody>
          <a:bodyPr/>
          <a:lstStyle/>
          <a:p>
            <a:fld id="{2C48E86F-11CE-074B-8F06-DFE31A3C4322}" type="slidenum">
              <a:rPr lang="en-US" smtClean="0"/>
              <a:t>‹#›</a:t>
            </a:fld>
            <a:endParaRPr lang="en-US"/>
          </a:p>
        </p:txBody>
      </p:sp>
    </p:spTree>
    <p:extLst>
      <p:ext uri="{BB962C8B-B14F-4D97-AF65-F5344CB8AC3E}">
        <p14:creationId xmlns:p14="http://schemas.microsoft.com/office/powerpoint/2010/main" val="2124207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FC9E-8DF0-BA40-900A-C6116D86BE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FB6A9F-0FED-DB47-9853-9306D76663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520D0E-F5FB-D646-9FD8-70EF4E06A3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4447CB-8D6E-6A4D-A8A5-765B77945EA5}"/>
              </a:ext>
            </a:extLst>
          </p:cNvPr>
          <p:cNvSpPr>
            <a:spLocks noGrp="1"/>
          </p:cNvSpPr>
          <p:nvPr>
            <p:ph type="dt" sz="half" idx="10"/>
          </p:nvPr>
        </p:nvSpPr>
        <p:spPr/>
        <p:txBody>
          <a:bodyPr/>
          <a:lstStyle/>
          <a:p>
            <a:fld id="{F7D7F14E-7B1D-7545-8666-6B5E61F23C4D}" type="datetimeFigureOut">
              <a:rPr lang="en-US" smtClean="0"/>
              <a:t>7/14/2020</a:t>
            </a:fld>
            <a:endParaRPr lang="en-US"/>
          </a:p>
        </p:txBody>
      </p:sp>
      <p:sp>
        <p:nvSpPr>
          <p:cNvPr id="6" name="Footer Placeholder 5">
            <a:extLst>
              <a:ext uri="{FF2B5EF4-FFF2-40B4-BE49-F238E27FC236}">
                <a16:creationId xmlns:a16="http://schemas.microsoft.com/office/drawing/2014/main" id="{880253CE-38D5-2340-BA09-D035269AD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0C9561-38D5-A041-BFF8-6F2292738D9F}"/>
              </a:ext>
            </a:extLst>
          </p:cNvPr>
          <p:cNvSpPr>
            <a:spLocks noGrp="1"/>
          </p:cNvSpPr>
          <p:nvPr>
            <p:ph type="sldNum" sz="quarter" idx="12"/>
          </p:nvPr>
        </p:nvSpPr>
        <p:spPr/>
        <p:txBody>
          <a:bodyPr/>
          <a:lstStyle/>
          <a:p>
            <a:fld id="{2C48E86F-11CE-074B-8F06-DFE31A3C4322}" type="slidenum">
              <a:rPr lang="en-US" smtClean="0"/>
              <a:t>‹#›</a:t>
            </a:fld>
            <a:endParaRPr lang="en-US"/>
          </a:p>
        </p:txBody>
      </p:sp>
    </p:spTree>
    <p:extLst>
      <p:ext uri="{BB962C8B-B14F-4D97-AF65-F5344CB8AC3E}">
        <p14:creationId xmlns:p14="http://schemas.microsoft.com/office/powerpoint/2010/main" val="1624653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E4E28-C140-5245-BFFB-0E3783E8B8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725350-59B0-F940-BFA7-E9F48D30B7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B5C7FB-E1C6-F84C-AE10-6D1C1B8FF4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5AA98D-6A39-F04C-8928-D44C83D3F1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691DBE-72D3-DE41-B37C-35F287495C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4B04CE-A113-AF46-87E5-BC3E6BA1D426}"/>
              </a:ext>
            </a:extLst>
          </p:cNvPr>
          <p:cNvSpPr>
            <a:spLocks noGrp="1"/>
          </p:cNvSpPr>
          <p:nvPr>
            <p:ph type="dt" sz="half" idx="10"/>
          </p:nvPr>
        </p:nvSpPr>
        <p:spPr/>
        <p:txBody>
          <a:bodyPr/>
          <a:lstStyle/>
          <a:p>
            <a:fld id="{F7D7F14E-7B1D-7545-8666-6B5E61F23C4D}" type="datetimeFigureOut">
              <a:rPr lang="en-US" smtClean="0"/>
              <a:t>7/14/2020</a:t>
            </a:fld>
            <a:endParaRPr lang="en-US"/>
          </a:p>
        </p:txBody>
      </p:sp>
      <p:sp>
        <p:nvSpPr>
          <p:cNvPr id="8" name="Footer Placeholder 7">
            <a:extLst>
              <a:ext uri="{FF2B5EF4-FFF2-40B4-BE49-F238E27FC236}">
                <a16:creationId xmlns:a16="http://schemas.microsoft.com/office/drawing/2014/main" id="{1D3984F3-8E90-C949-84C5-A98CA6311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3D2111-3A2D-8C49-866A-B25F7A7C244D}"/>
              </a:ext>
            </a:extLst>
          </p:cNvPr>
          <p:cNvSpPr>
            <a:spLocks noGrp="1"/>
          </p:cNvSpPr>
          <p:nvPr>
            <p:ph type="sldNum" sz="quarter" idx="12"/>
          </p:nvPr>
        </p:nvSpPr>
        <p:spPr/>
        <p:txBody>
          <a:bodyPr/>
          <a:lstStyle/>
          <a:p>
            <a:fld id="{2C48E86F-11CE-074B-8F06-DFE31A3C4322}" type="slidenum">
              <a:rPr lang="en-US" smtClean="0"/>
              <a:t>‹#›</a:t>
            </a:fld>
            <a:endParaRPr lang="en-US"/>
          </a:p>
        </p:txBody>
      </p:sp>
    </p:spTree>
    <p:extLst>
      <p:ext uri="{BB962C8B-B14F-4D97-AF65-F5344CB8AC3E}">
        <p14:creationId xmlns:p14="http://schemas.microsoft.com/office/powerpoint/2010/main" val="1165792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EC5C7-2AC2-B842-8525-458156E40A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2CAA22-04AC-3542-B27D-53DE66481068}"/>
              </a:ext>
            </a:extLst>
          </p:cNvPr>
          <p:cNvSpPr>
            <a:spLocks noGrp="1"/>
          </p:cNvSpPr>
          <p:nvPr>
            <p:ph type="dt" sz="half" idx="10"/>
          </p:nvPr>
        </p:nvSpPr>
        <p:spPr/>
        <p:txBody>
          <a:bodyPr/>
          <a:lstStyle/>
          <a:p>
            <a:fld id="{F7D7F14E-7B1D-7545-8666-6B5E61F23C4D}" type="datetimeFigureOut">
              <a:rPr lang="en-US" smtClean="0"/>
              <a:t>7/14/2020</a:t>
            </a:fld>
            <a:endParaRPr lang="en-US"/>
          </a:p>
        </p:txBody>
      </p:sp>
      <p:sp>
        <p:nvSpPr>
          <p:cNvPr id="4" name="Footer Placeholder 3">
            <a:extLst>
              <a:ext uri="{FF2B5EF4-FFF2-40B4-BE49-F238E27FC236}">
                <a16:creationId xmlns:a16="http://schemas.microsoft.com/office/drawing/2014/main" id="{51E0CF0F-9E7A-1446-A229-59959B9C02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879C75-E63F-0947-BA9E-B3335BFBE502}"/>
              </a:ext>
            </a:extLst>
          </p:cNvPr>
          <p:cNvSpPr>
            <a:spLocks noGrp="1"/>
          </p:cNvSpPr>
          <p:nvPr>
            <p:ph type="sldNum" sz="quarter" idx="12"/>
          </p:nvPr>
        </p:nvSpPr>
        <p:spPr/>
        <p:txBody>
          <a:bodyPr/>
          <a:lstStyle/>
          <a:p>
            <a:fld id="{2C48E86F-11CE-074B-8F06-DFE31A3C4322}" type="slidenum">
              <a:rPr lang="en-US" smtClean="0"/>
              <a:t>‹#›</a:t>
            </a:fld>
            <a:endParaRPr lang="en-US"/>
          </a:p>
        </p:txBody>
      </p:sp>
    </p:spTree>
    <p:extLst>
      <p:ext uri="{BB962C8B-B14F-4D97-AF65-F5344CB8AC3E}">
        <p14:creationId xmlns:p14="http://schemas.microsoft.com/office/powerpoint/2010/main" val="3574232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84C25-3CF7-BB43-862B-D81E08933858}"/>
              </a:ext>
            </a:extLst>
          </p:cNvPr>
          <p:cNvSpPr>
            <a:spLocks noGrp="1"/>
          </p:cNvSpPr>
          <p:nvPr>
            <p:ph type="dt" sz="half" idx="10"/>
          </p:nvPr>
        </p:nvSpPr>
        <p:spPr/>
        <p:txBody>
          <a:bodyPr/>
          <a:lstStyle/>
          <a:p>
            <a:fld id="{F7D7F14E-7B1D-7545-8666-6B5E61F23C4D}" type="datetimeFigureOut">
              <a:rPr lang="en-US" smtClean="0"/>
              <a:t>7/14/2020</a:t>
            </a:fld>
            <a:endParaRPr lang="en-US"/>
          </a:p>
        </p:txBody>
      </p:sp>
      <p:sp>
        <p:nvSpPr>
          <p:cNvPr id="3" name="Footer Placeholder 2">
            <a:extLst>
              <a:ext uri="{FF2B5EF4-FFF2-40B4-BE49-F238E27FC236}">
                <a16:creationId xmlns:a16="http://schemas.microsoft.com/office/drawing/2014/main" id="{18E1BD34-65CA-A747-A091-3A79629ADB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4CA2EC-05A7-D146-805D-39ADB5346B01}"/>
              </a:ext>
            </a:extLst>
          </p:cNvPr>
          <p:cNvSpPr>
            <a:spLocks noGrp="1"/>
          </p:cNvSpPr>
          <p:nvPr>
            <p:ph type="sldNum" sz="quarter" idx="12"/>
          </p:nvPr>
        </p:nvSpPr>
        <p:spPr/>
        <p:txBody>
          <a:bodyPr/>
          <a:lstStyle/>
          <a:p>
            <a:fld id="{2C48E86F-11CE-074B-8F06-DFE31A3C4322}" type="slidenum">
              <a:rPr lang="en-US" smtClean="0"/>
              <a:t>‹#›</a:t>
            </a:fld>
            <a:endParaRPr lang="en-US"/>
          </a:p>
        </p:txBody>
      </p:sp>
    </p:spTree>
    <p:extLst>
      <p:ext uri="{BB962C8B-B14F-4D97-AF65-F5344CB8AC3E}">
        <p14:creationId xmlns:p14="http://schemas.microsoft.com/office/powerpoint/2010/main" val="3989859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5D04-B467-7341-A39E-9B51F302D5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49C6AD-7725-6942-B84B-33B46C8170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840184-3819-9748-B2A4-EB02649EB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288B0B-A440-6947-BDE2-FE4C4C5A20C5}"/>
              </a:ext>
            </a:extLst>
          </p:cNvPr>
          <p:cNvSpPr>
            <a:spLocks noGrp="1"/>
          </p:cNvSpPr>
          <p:nvPr>
            <p:ph type="dt" sz="half" idx="10"/>
          </p:nvPr>
        </p:nvSpPr>
        <p:spPr/>
        <p:txBody>
          <a:bodyPr/>
          <a:lstStyle/>
          <a:p>
            <a:fld id="{F7D7F14E-7B1D-7545-8666-6B5E61F23C4D}" type="datetimeFigureOut">
              <a:rPr lang="en-US" smtClean="0"/>
              <a:t>7/14/2020</a:t>
            </a:fld>
            <a:endParaRPr lang="en-US"/>
          </a:p>
        </p:txBody>
      </p:sp>
      <p:sp>
        <p:nvSpPr>
          <p:cNvPr id="6" name="Footer Placeholder 5">
            <a:extLst>
              <a:ext uri="{FF2B5EF4-FFF2-40B4-BE49-F238E27FC236}">
                <a16:creationId xmlns:a16="http://schemas.microsoft.com/office/drawing/2014/main" id="{DA9F4C89-3121-664C-8E3E-F8BCDDB78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687EE-9E61-9642-BE2A-ACCB74AAEC75}"/>
              </a:ext>
            </a:extLst>
          </p:cNvPr>
          <p:cNvSpPr>
            <a:spLocks noGrp="1"/>
          </p:cNvSpPr>
          <p:nvPr>
            <p:ph type="sldNum" sz="quarter" idx="12"/>
          </p:nvPr>
        </p:nvSpPr>
        <p:spPr/>
        <p:txBody>
          <a:bodyPr/>
          <a:lstStyle/>
          <a:p>
            <a:fld id="{2C48E86F-11CE-074B-8F06-DFE31A3C4322}" type="slidenum">
              <a:rPr lang="en-US" smtClean="0"/>
              <a:t>‹#›</a:t>
            </a:fld>
            <a:endParaRPr lang="en-US"/>
          </a:p>
        </p:txBody>
      </p:sp>
    </p:spTree>
    <p:extLst>
      <p:ext uri="{BB962C8B-B14F-4D97-AF65-F5344CB8AC3E}">
        <p14:creationId xmlns:p14="http://schemas.microsoft.com/office/powerpoint/2010/main" val="3806992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0C21-76CB-894B-B67A-913CF22736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2184A3-CD9D-BF4B-95A3-F403571FFB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86B66C-441A-DE4D-B05D-3ED59ACB1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7FDDC0-D961-354B-9BAB-169780908EE3}"/>
              </a:ext>
            </a:extLst>
          </p:cNvPr>
          <p:cNvSpPr>
            <a:spLocks noGrp="1"/>
          </p:cNvSpPr>
          <p:nvPr>
            <p:ph type="dt" sz="half" idx="10"/>
          </p:nvPr>
        </p:nvSpPr>
        <p:spPr/>
        <p:txBody>
          <a:bodyPr/>
          <a:lstStyle/>
          <a:p>
            <a:fld id="{F7D7F14E-7B1D-7545-8666-6B5E61F23C4D}" type="datetimeFigureOut">
              <a:rPr lang="en-US" smtClean="0"/>
              <a:t>7/14/2020</a:t>
            </a:fld>
            <a:endParaRPr lang="en-US"/>
          </a:p>
        </p:txBody>
      </p:sp>
      <p:sp>
        <p:nvSpPr>
          <p:cNvPr id="6" name="Footer Placeholder 5">
            <a:extLst>
              <a:ext uri="{FF2B5EF4-FFF2-40B4-BE49-F238E27FC236}">
                <a16:creationId xmlns:a16="http://schemas.microsoft.com/office/drawing/2014/main" id="{A8513DCF-873B-EC48-8ACA-C692DCE84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E4621A-FE77-A74B-9466-A8860218E7FD}"/>
              </a:ext>
            </a:extLst>
          </p:cNvPr>
          <p:cNvSpPr>
            <a:spLocks noGrp="1"/>
          </p:cNvSpPr>
          <p:nvPr>
            <p:ph type="sldNum" sz="quarter" idx="12"/>
          </p:nvPr>
        </p:nvSpPr>
        <p:spPr/>
        <p:txBody>
          <a:bodyPr/>
          <a:lstStyle/>
          <a:p>
            <a:fld id="{2C48E86F-11CE-074B-8F06-DFE31A3C4322}" type="slidenum">
              <a:rPr lang="en-US" smtClean="0"/>
              <a:t>‹#›</a:t>
            </a:fld>
            <a:endParaRPr lang="en-US"/>
          </a:p>
        </p:txBody>
      </p:sp>
    </p:spTree>
    <p:extLst>
      <p:ext uri="{BB962C8B-B14F-4D97-AF65-F5344CB8AC3E}">
        <p14:creationId xmlns:p14="http://schemas.microsoft.com/office/powerpoint/2010/main" val="1702839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B381-5699-C24D-8DEE-3220F11C89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A78618-A0F6-5943-9A69-C4EB8CD78E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CD119-83BC-514C-A764-846A04226E75}"/>
              </a:ext>
            </a:extLst>
          </p:cNvPr>
          <p:cNvSpPr>
            <a:spLocks noGrp="1"/>
          </p:cNvSpPr>
          <p:nvPr>
            <p:ph type="dt" sz="half" idx="10"/>
          </p:nvPr>
        </p:nvSpPr>
        <p:spPr/>
        <p:txBody>
          <a:bodyPr/>
          <a:lstStyle/>
          <a:p>
            <a:fld id="{F7D7F14E-7B1D-7545-8666-6B5E61F23C4D}" type="datetimeFigureOut">
              <a:rPr lang="en-US" smtClean="0"/>
              <a:t>7/14/2020</a:t>
            </a:fld>
            <a:endParaRPr lang="en-US"/>
          </a:p>
        </p:txBody>
      </p:sp>
      <p:sp>
        <p:nvSpPr>
          <p:cNvPr id="5" name="Footer Placeholder 4">
            <a:extLst>
              <a:ext uri="{FF2B5EF4-FFF2-40B4-BE49-F238E27FC236}">
                <a16:creationId xmlns:a16="http://schemas.microsoft.com/office/drawing/2014/main" id="{7927BF21-D776-294F-9C61-D15F262D5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92016-99F4-304B-B65C-47A7FB8243EE}"/>
              </a:ext>
            </a:extLst>
          </p:cNvPr>
          <p:cNvSpPr>
            <a:spLocks noGrp="1"/>
          </p:cNvSpPr>
          <p:nvPr>
            <p:ph type="sldNum" sz="quarter" idx="12"/>
          </p:nvPr>
        </p:nvSpPr>
        <p:spPr/>
        <p:txBody>
          <a:bodyPr/>
          <a:lstStyle/>
          <a:p>
            <a:fld id="{2C48E86F-11CE-074B-8F06-DFE31A3C4322}" type="slidenum">
              <a:rPr lang="en-US" smtClean="0"/>
              <a:t>‹#›</a:t>
            </a:fld>
            <a:endParaRPr lang="en-US"/>
          </a:p>
        </p:txBody>
      </p:sp>
    </p:spTree>
    <p:extLst>
      <p:ext uri="{BB962C8B-B14F-4D97-AF65-F5344CB8AC3E}">
        <p14:creationId xmlns:p14="http://schemas.microsoft.com/office/powerpoint/2010/main" val="3954250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930B29-4E81-0742-83F4-FFBB5DBF9A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B5B72E-BD96-F74C-8196-CCB1767B23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72012-2C40-524C-BCD2-85ED82CB2E29}"/>
              </a:ext>
            </a:extLst>
          </p:cNvPr>
          <p:cNvSpPr>
            <a:spLocks noGrp="1"/>
          </p:cNvSpPr>
          <p:nvPr>
            <p:ph type="dt" sz="half" idx="10"/>
          </p:nvPr>
        </p:nvSpPr>
        <p:spPr/>
        <p:txBody>
          <a:bodyPr/>
          <a:lstStyle/>
          <a:p>
            <a:fld id="{F7D7F14E-7B1D-7545-8666-6B5E61F23C4D}" type="datetimeFigureOut">
              <a:rPr lang="en-US" smtClean="0"/>
              <a:t>7/14/2020</a:t>
            </a:fld>
            <a:endParaRPr lang="en-US"/>
          </a:p>
        </p:txBody>
      </p:sp>
      <p:sp>
        <p:nvSpPr>
          <p:cNvPr id="5" name="Footer Placeholder 4">
            <a:extLst>
              <a:ext uri="{FF2B5EF4-FFF2-40B4-BE49-F238E27FC236}">
                <a16:creationId xmlns:a16="http://schemas.microsoft.com/office/drawing/2014/main" id="{B5DA31DD-D30A-E640-A4E3-0C5BD4C67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01852-7C28-CC41-9740-D8DD6E394B7E}"/>
              </a:ext>
            </a:extLst>
          </p:cNvPr>
          <p:cNvSpPr>
            <a:spLocks noGrp="1"/>
          </p:cNvSpPr>
          <p:nvPr>
            <p:ph type="sldNum" sz="quarter" idx="12"/>
          </p:nvPr>
        </p:nvSpPr>
        <p:spPr/>
        <p:txBody>
          <a:bodyPr/>
          <a:lstStyle/>
          <a:p>
            <a:fld id="{2C48E86F-11CE-074B-8F06-DFE31A3C4322}" type="slidenum">
              <a:rPr lang="en-US" smtClean="0"/>
              <a:t>‹#›</a:t>
            </a:fld>
            <a:endParaRPr lang="en-US"/>
          </a:p>
        </p:txBody>
      </p:sp>
    </p:spTree>
    <p:extLst>
      <p:ext uri="{BB962C8B-B14F-4D97-AF65-F5344CB8AC3E}">
        <p14:creationId xmlns:p14="http://schemas.microsoft.com/office/powerpoint/2010/main" val="92601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49E18B-E873-404A-947D-7DB0A11553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BDE9E1-7734-FD4F-BC81-D84A282750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0FB4B-C2BE-0E4E-A4CC-62EAC1ED88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7F14E-7B1D-7545-8666-6B5E61F23C4D}" type="datetimeFigureOut">
              <a:rPr lang="en-US" smtClean="0"/>
              <a:t>7/14/2020</a:t>
            </a:fld>
            <a:endParaRPr lang="en-US"/>
          </a:p>
        </p:txBody>
      </p:sp>
      <p:sp>
        <p:nvSpPr>
          <p:cNvPr id="5" name="Footer Placeholder 4">
            <a:extLst>
              <a:ext uri="{FF2B5EF4-FFF2-40B4-BE49-F238E27FC236}">
                <a16:creationId xmlns:a16="http://schemas.microsoft.com/office/drawing/2014/main" id="{5E5574AB-8192-6D4E-8238-D36DD98FD5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BABB3B-E462-5149-8C91-51D71763D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8E86F-11CE-074B-8F06-DFE31A3C4322}" type="slidenum">
              <a:rPr lang="en-US" smtClean="0"/>
              <a:t>‹#›</a:t>
            </a:fld>
            <a:endParaRPr lang="en-US"/>
          </a:p>
        </p:txBody>
      </p:sp>
    </p:spTree>
    <p:extLst>
      <p:ext uri="{BB962C8B-B14F-4D97-AF65-F5344CB8AC3E}">
        <p14:creationId xmlns:p14="http://schemas.microsoft.com/office/powerpoint/2010/main" val="3030107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jimproctor.us/envs/asking-environmental-question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ji.org/" TargetMode="Externa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n.wikipedia.org/wiki/File:Tuskegee-syphilis-study_doctor-injecting-subject.jpg" TargetMode="External"/><Relationship Id="rId1" Type="http://schemas.openxmlformats.org/officeDocument/2006/relationships/slideLayout" Target="../slideLayouts/slideLayout7.xml"/><Relationship Id="rId4" Type="http://schemas.openxmlformats.org/officeDocument/2006/relationships/hyperlink" Target="https://www.cdc.gov/tuskegee/timeline.ht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theintercept.com/2018/08/16/chicago-police-misconduct-racial-disparity/"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s://www.washingtonpost.com/news/wonk/wp/2018/03/28/redlining-was-banned-50-years-ago-its-still-hurting-minorities-today/"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hyperlink" Target="https://www.wbez.org/shows/wbez-news/civil-rights-group-finds-housing-discrimination-in-several-chicago-communities/45b03806-dafe-42dc-96e5-74aa3039fb9b" TargetMode="External"/><Relationship Id="rId4" Type="http://schemas.openxmlformats.org/officeDocument/2006/relationships/hyperlink" Target="https://www.wbez.org/shows/wbez-news/the-test-used-to-expose-housing-discrimination-and-its-chicago-roots/5c44b3ac-562c-455f-946d-0453098555ed"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pbs.org/wnet/chasing-the-dream/films/against-all-odds/" TargetMode="External"/><Relationship Id="rId1" Type="http://schemas.openxmlformats.org/officeDocument/2006/relationships/slideLayout" Target="../slideLayouts/slideLayout7.xml"/><Relationship Id="rId6" Type="http://schemas.openxmlformats.org/officeDocument/2006/relationships/hyperlink" Target="https://www.racepowerofanillusion.org/" TargetMode="External"/><Relationship Id="rId5" Type="http://schemas.openxmlformats.org/officeDocument/2006/relationships/hyperlink" Target="https://www.pbs.org/race/000_General/000_00-Home.htm" TargetMode="External"/><Relationship Id="rId4" Type="http://schemas.openxmlformats.org/officeDocument/2006/relationships/image" Target="../media/image2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2" name="Rectangle 141">
            <a:extLst>
              <a:ext uri="{FF2B5EF4-FFF2-40B4-BE49-F238E27FC236}">
                <a16:creationId xmlns:a16="http://schemas.microsoft.com/office/drawing/2014/main" id="{F0E5DD0C-9531-42C3-A457-B3F0894C8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8">
            <a:extLst>
              <a:ext uri="{FF2B5EF4-FFF2-40B4-BE49-F238E27FC236}">
                <a16:creationId xmlns:a16="http://schemas.microsoft.com/office/drawing/2014/main" id="{6F40F0D0-E785-4362-B9C4-83ED2837A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82070" y="2355786"/>
            <a:ext cx="7341665"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4720689" y="2520377"/>
            <a:ext cx="6354305" cy="2439683"/>
          </a:xfrm>
        </p:spPr>
        <p:txBody>
          <a:bodyPr>
            <a:normAutofit/>
          </a:bodyPr>
          <a:lstStyle/>
          <a:p>
            <a:pPr algn="l"/>
            <a:r>
              <a:rPr lang="en-US" sz="4200">
                <a:solidFill>
                  <a:srgbClr val="FFFFFF"/>
                </a:solidFill>
                <a:cs typeface="Calibri Light"/>
              </a:rPr>
              <a:t>Anti-Racist Pedagogy Series:</a:t>
            </a:r>
            <a:br>
              <a:rPr lang="en-US" sz="4200">
                <a:solidFill>
                  <a:srgbClr val="FFFFFF"/>
                </a:solidFill>
                <a:cs typeface="Calibri Light"/>
              </a:rPr>
            </a:br>
            <a:r>
              <a:rPr lang="en-US" sz="4200">
                <a:solidFill>
                  <a:srgbClr val="FFFFFF"/>
                </a:solidFill>
                <a:cs typeface="Calibri Light"/>
              </a:rPr>
              <a:t>Anti-Racist Course Design</a:t>
            </a:r>
          </a:p>
        </p:txBody>
      </p:sp>
      <p:sp>
        <p:nvSpPr>
          <p:cNvPr id="3" name="Subtitle 2"/>
          <p:cNvSpPr>
            <a:spLocks noGrp="1"/>
          </p:cNvSpPr>
          <p:nvPr>
            <p:ph type="subTitle" idx="1"/>
          </p:nvPr>
        </p:nvSpPr>
        <p:spPr>
          <a:xfrm>
            <a:off x="4720689" y="4963425"/>
            <a:ext cx="6037467" cy="758843"/>
          </a:xfrm>
        </p:spPr>
        <p:txBody>
          <a:bodyPr vert="horz" lIns="91440" tIns="45720" rIns="91440" bIns="45720" rtlCol="0" anchor="t">
            <a:normAutofit/>
          </a:bodyPr>
          <a:lstStyle/>
          <a:p>
            <a:pPr algn="l"/>
            <a:endParaRPr lang="en-US" sz="1000">
              <a:solidFill>
                <a:srgbClr val="FFFFFF"/>
              </a:solidFill>
              <a:cs typeface="Calibri"/>
            </a:endParaRPr>
          </a:p>
          <a:p>
            <a:pPr algn="l"/>
            <a:r>
              <a:rPr lang="en-US" sz="1000">
                <a:solidFill>
                  <a:srgbClr val="FFFFFF"/>
                </a:solidFill>
                <a:cs typeface="Calibri"/>
              </a:rPr>
              <a:t>July 14, 2020</a:t>
            </a:r>
          </a:p>
          <a:p>
            <a:pPr algn="l"/>
            <a:r>
              <a:rPr lang="en-US" sz="1000">
                <a:solidFill>
                  <a:srgbClr val="FFFFFF"/>
                </a:solidFill>
                <a:cs typeface="Calibri"/>
              </a:rPr>
              <a:t>Faculty Center for Ignatian Pedagogy</a:t>
            </a:r>
          </a:p>
        </p:txBody>
      </p:sp>
      <p:sp>
        <p:nvSpPr>
          <p:cNvPr id="146" name="Freeform 5">
            <a:extLst>
              <a:ext uri="{FF2B5EF4-FFF2-40B4-BE49-F238E27FC236}">
                <a16:creationId xmlns:a16="http://schemas.microsoft.com/office/drawing/2014/main" id="{297B51BE-333F-42D4-8F2F-4E7CA138F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82070"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6">
            <a:extLst>
              <a:ext uri="{FF2B5EF4-FFF2-40B4-BE49-F238E27FC236}">
                <a16:creationId xmlns:a16="http://schemas.microsoft.com/office/drawing/2014/main" id="{344B2ABE-82D9-424A-849D-CCB8FC74FB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6808"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7">
            <a:extLst>
              <a:ext uri="{FF2B5EF4-FFF2-40B4-BE49-F238E27FC236}">
                <a16:creationId xmlns:a16="http://schemas.microsoft.com/office/drawing/2014/main" id="{3EF6160F-98B4-49C3-89C6-321A9694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6808"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50A44D27-5D2D-45AF-8B0F-9DD522B21D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83" r="23682" b="-2"/>
          <a:stretch/>
        </p:blipFill>
        <p:spPr bwMode="auto">
          <a:xfrm>
            <a:off x="1120047" y="1120046"/>
            <a:ext cx="2942082" cy="350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15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picture containing road, outdoor, grass, person&#10;&#10;Description automatically generated">
            <a:extLst>
              <a:ext uri="{FF2B5EF4-FFF2-40B4-BE49-F238E27FC236}">
                <a16:creationId xmlns:a16="http://schemas.microsoft.com/office/drawing/2014/main" id="{6757E835-32A4-48E7-888D-B93FD6F95E91}"/>
              </a:ext>
            </a:extLst>
          </p:cNvPr>
          <p:cNvPicPr>
            <a:picLocks noChangeAspect="1"/>
          </p:cNvPicPr>
          <p:nvPr/>
        </p:nvPicPr>
        <p:blipFill rotWithShape="1">
          <a:blip r:embed="rId3"/>
          <a:srcRect l="17658" t="4090" r="-578" b="-1022"/>
          <a:stretch/>
        </p:blipFill>
        <p:spPr>
          <a:xfrm>
            <a:off x="2941610" y="192446"/>
            <a:ext cx="6620309" cy="6811736"/>
          </a:xfrm>
          <a:prstGeom prst="rect">
            <a:avLst/>
          </a:prstGeom>
          <a:ln>
            <a:noFill/>
          </a:ln>
          <a:effectLst>
            <a:softEdge rad="112500"/>
          </a:effectLst>
        </p:spPr>
      </p:pic>
      <p:sp>
        <p:nvSpPr>
          <p:cNvPr id="2" name="TextBox 1">
            <a:extLst>
              <a:ext uri="{FF2B5EF4-FFF2-40B4-BE49-F238E27FC236}">
                <a16:creationId xmlns:a16="http://schemas.microsoft.com/office/drawing/2014/main" id="{08237CE9-03E3-40E1-B71D-7BF5F3236B89}"/>
              </a:ext>
            </a:extLst>
          </p:cNvPr>
          <p:cNvSpPr txBox="1"/>
          <p:nvPr/>
        </p:nvSpPr>
        <p:spPr>
          <a:xfrm>
            <a:off x="195531" y="1906437"/>
            <a:ext cx="376399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a:t>power</a:t>
            </a:r>
            <a:endParaRPr lang="en-US" sz="7200">
              <a:cs typeface="Calibri"/>
            </a:endParaRPr>
          </a:p>
        </p:txBody>
      </p:sp>
      <p:sp>
        <p:nvSpPr>
          <p:cNvPr id="3" name="TextBox 2">
            <a:extLst>
              <a:ext uri="{FF2B5EF4-FFF2-40B4-BE49-F238E27FC236}">
                <a16:creationId xmlns:a16="http://schemas.microsoft.com/office/drawing/2014/main" id="{A2B64629-72A6-4365-8724-715652A9AA4A}"/>
              </a:ext>
            </a:extLst>
          </p:cNvPr>
          <p:cNvSpPr txBox="1"/>
          <p:nvPr/>
        </p:nvSpPr>
        <p:spPr>
          <a:xfrm>
            <a:off x="65236" y="3285765"/>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t>over</a:t>
            </a:r>
            <a:endParaRPr lang="en-US" sz="5400">
              <a:cs typeface="Calibri"/>
            </a:endParaRPr>
          </a:p>
        </p:txBody>
      </p:sp>
      <p:sp>
        <p:nvSpPr>
          <p:cNvPr id="4" name="TextBox 3">
            <a:extLst>
              <a:ext uri="{FF2B5EF4-FFF2-40B4-BE49-F238E27FC236}">
                <a16:creationId xmlns:a16="http://schemas.microsoft.com/office/drawing/2014/main" id="{4E898220-32B5-4AA1-BF96-6F9D069D3B79}"/>
              </a:ext>
            </a:extLst>
          </p:cNvPr>
          <p:cNvSpPr txBox="1"/>
          <p:nvPr/>
        </p:nvSpPr>
        <p:spPr>
          <a:xfrm>
            <a:off x="9970340" y="4075622"/>
            <a:ext cx="152112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t>with</a:t>
            </a:r>
            <a:endParaRPr lang="en-US" sz="5400">
              <a:cs typeface="Calibri"/>
            </a:endParaRPr>
          </a:p>
        </p:txBody>
      </p:sp>
      <p:sp>
        <p:nvSpPr>
          <p:cNvPr id="5" name="TextBox 4">
            <a:extLst>
              <a:ext uri="{FF2B5EF4-FFF2-40B4-BE49-F238E27FC236}">
                <a16:creationId xmlns:a16="http://schemas.microsoft.com/office/drawing/2014/main" id="{8591CE27-161E-4ED6-B491-42340254C484}"/>
              </a:ext>
            </a:extLst>
          </p:cNvPr>
          <p:cNvSpPr txBox="1"/>
          <p:nvPr/>
        </p:nvSpPr>
        <p:spPr>
          <a:xfrm>
            <a:off x="9710648" y="2967666"/>
            <a:ext cx="203871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a:t>within</a:t>
            </a:r>
            <a:endParaRPr lang="en-US" sz="5400">
              <a:cs typeface="Calibri"/>
            </a:endParaRPr>
          </a:p>
        </p:txBody>
      </p:sp>
      <p:sp>
        <p:nvSpPr>
          <p:cNvPr id="6" name="TextBox 5">
            <a:extLst>
              <a:ext uri="{FF2B5EF4-FFF2-40B4-BE49-F238E27FC236}">
                <a16:creationId xmlns:a16="http://schemas.microsoft.com/office/drawing/2014/main" id="{53FE0FA8-24F4-4132-A847-949B01DA5166}"/>
              </a:ext>
            </a:extLst>
          </p:cNvPr>
          <p:cNvSpPr txBox="1"/>
          <p:nvPr/>
        </p:nvSpPr>
        <p:spPr>
          <a:xfrm>
            <a:off x="9454549" y="1503871"/>
            <a:ext cx="257067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a:t>power</a:t>
            </a:r>
            <a:endParaRPr lang="en-US" sz="7200">
              <a:cs typeface="Calibri"/>
            </a:endParaRPr>
          </a:p>
        </p:txBody>
      </p:sp>
      <p:sp>
        <p:nvSpPr>
          <p:cNvPr id="7" name="TextBox 6">
            <a:extLst>
              <a:ext uri="{FF2B5EF4-FFF2-40B4-BE49-F238E27FC236}">
                <a16:creationId xmlns:a16="http://schemas.microsoft.com/office/drawing/2014/main" id="{13148308-6B66-43FA-A35D-5A2F99063B9C}"/>
              </a:ext>
            </a:extLst>
          </p:cNvPr>
          <p:cNvSpPr txBox="1"/>
          <p:nvPr/>
        </p:nvSpPr>
        <p:spPr>
          <a:xfrm>
            <a:off x="5033" y="6072279"/>
            <a:ext cx="11240217" cy="9233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i="1">
                <a:solidFill>
                  <a:schemeClr val="bg1">
                    <a:lumMod val="50000"/>
                  </a:schemeClr>
                </a:solidFill>
              </a:rPr>
              <a:t>Which do we model in our classrooms?</a:t>
            </a:r>
            <a:endParaRPr lang="en-US" sz="6000" i="1">
              <a:solidFill>
                <a:schemeClr val="bg1">
                  <a:lumMod val="50000"/>
                </a:schemeClr>
              </a:solidFill>
              <a:cs typeface="Calibri"/>
            </a:endParaRPr>
          </a:p>
        </p:txBody>
      </p:sp>
    </p:spTree>
    <p:extLst>
      <p:ext uri="{BB962C8B-B14F-4D97-AF65-F5344CB8AC3E}">
        <p14:creationId xmlns:p14="http://schemas.microsoft.com/office/powerpoint/2010/main" val="3844313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9E6D69-5438-4FB9-9B01-E4B827D1646D}"/>
              </a:ext>
            </a:extLst>
          </p:cNvPr>
          <p:cNvSpPr>
            <a:spLocks noGrp="1"/>
          </p:cNvSpPr>
          <p:nvPr>
            <p:ph type="title"/>
          </p:nvPr>
        </p:nvSpPr>
        <p:spPr>
          <a:xfrm>
            <a:off x="795342" y="637953"/>
            <a:ext cx="8272458" cy="3189507"/>
          </a:xfrm>
        </p:spPr>
        <p:txBody>
          <a:bodyPr vert="horz" lIns="91440" tIns="45720" rIns="91440" bIns="45720" rtlCol="0" anchor="b">
            <a:normAutofit/>
          </a:bodyPr>
          <a:lstStyle/>
          <a:p>
            <a:r>
              <a:rPr lang="en-US" sz="8000" kern="1200">
                <a:solidFill>
                  <a:srgbClr val="FFFFFF"/>
                </a:solidFill>
                <a:latin typeface="+mj-lt"/>
                <a:ea typeface="+mj-ea"/>
                <a:cs typeface="+mj-cs"/>
              </a:rPr>
              <a:t>Approaches to Course Design</a:t>
            </a:r>
          </a:p>
        </p:txBody>
      </p:sp>
      <p:sp>
        <p:nvSpPr>
          <p:cNvPr id="22"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C1075325-E7C9-4420-A43F-C9D0D6876258}"/>
              </a:ext>
            </a:extLst>
          </p:cNvPr>
          <p:cNvSpPr>
            <a:spLocks noGrp="1"/>
          </p:cNvSpPr>
          <p:nvPr>
            <p:ph type="body" idx="1"/>
          </p:nvPr>
        </p:nvSpPr>
        <p:spPr>
          <a:xfrm>
            <a:off x="795342" y="4377268"/>
            <a:ext cx="7970903" cy="2478010"/>
          </a:xfrm>
        </p:spPr>
        <p:txBody>
          <a:bodyPr vert="horz" lIns="91440" tIns="45720" rIns="91440" bIns="45720" rtlCol="0" anchor="t">
            <a:normAutofit/>
          </a:bodyPr>
          <a:lstStyle/>
          <a:p>
            <a:r>
              <a:rPr lang="en-US" sz="3200" kern="1200">
                <a:solidFill>
                  <a:srgbClr val="FEFFFF"/>
                </a:solidFill>
                <a:latin typeface="+mn-lt"/>
                <a:ea typeface="+mn-ea"/>
                <a:cs typeface="+mn-cs"/>
              </a:rPr>
              <a:t>Promoting more balanced power dynamics and environments</a:t>
            </a:r>
          </a:p>
          <a:p>
            <a:endParaRPr lang="en-US" sz="3200">
              <a:solidFill>
                <a:srgbClr val="FEFFFF"/>
              </a:solidFill>
              <a:cs typeface="Calibri"/>
            </a:endParaRPr>
          </a:p>
          <a:p>
            <a:r>
              <a:rPr lang="en-US" sz="1200">
                <a:solidFill>
                  <a:schemeClr val="tx1"/>
                </a:solidFill>
                <a:cs typeface="Calibri"/>
              </a:rPr>
              <a:t>Sasha Adkins, PhD and MPH (Environmental Sustainability)</a:t>
            </a:r>
          </a:p>
          <a:p>
            <a:r>
              <a:rPr lang="en-US" sz="1200">
                <a:solidFill>
                  <a:schemeClr val="tx1"/>
                </a:solidFill>
                <a:cs typeface="Calibri"/>
              </a:rPr>
              <a:t>Frederick Staidum, PhD (English)</a:t>
            </a:r>
          </a:p>
          <a:p>
            <a:r>
              <a:rPr lang="en-US" sz="1200">
                <a:solidFill>
                  <a:schemeClr val="tx1"/>
                </a:solidFill>
                <a:cs typeface="Calibri"/>
              </a:rPr>
              <a:t>Elizabeth Webster, PhD (Criminal Justice and Criminology)</a:t>
            </a:r>
          </a:p>
        </p:txBody>
      </p:sp>
      <p:sp>
        <p:nvSpPr>
          <p:cNvPr id="28"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21872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F56E19-BBC3-4C59-84FD-DD3DDF22EC46}"/>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cs typeface="Calibri Light"/>
              </a:rPr>
              <a:t>Universal Design Principle</a:t>
            </a:r>
            <a:endParaRPr lang="en-US" sz="4000">
              <a:solidFill>
                <a:srgbClr val="FFFFFF"/>
              </a:solidFill>
            </a:endParaRPr>
          </a:p>
        </p:txBody>
      </p:sp>
      <p:sp>
        <p:nvSpPr>
          <p:cNvPr id="3" name="Content Placeholder 2">
            <a:extLst>
              <a:ext uri="{FF2B5EF4-FFF2-40B4-BE49-F238E27FC236}">
                <a16:creationId xmlns:a16="http://schemas.microsoft.com/office/drawing/2014/main" id="{6B7EC528-B756-4E8A-9D97-C404A19F7A55}"/>
              </a:ext>
            </a:extLst>
          </p:cNvPr>
          <p:cNvSpPr>
            <a:spLocks noGrp="1"/>
          </p:cNvSpPr>
          <p:nvPr>
            <p:ph sz="half" idx="1"/>
          </p:nvPr>
        </p:nvSpPr>
        <p:spPr>
          <a:xfrm>
            <a:off x="4380855" y="1412489"/>
            <a:ext cx="3427283" cy="4363844"/>
          </a:xfrm>
        </p:spPr>
        <p:txBody>
          <a:bodyPr vert="horz" lIns="91440" tIns="45720" rIns="91440" bIns="45720" rtlCol="0">
            <a:normAutofit/>
          </a:bodyPr>
          <a:lstStyle/>
          <a:p>
            <a:r>
              <a:rPr lang="en-US" sz="1700">
                <a:cs typeface="Calibri"/>
              </a:rPr>
              <a:t>Design for the 'least amongst us'</a:t>
            </a:r>
          </a:p>
          <a:p>
            <a:pPr lvl="1"/>
            <a:r>
              <a:rPr lang="en-US" sz="1700">
                <a:ea typeface="+mn-lt"/>
                <a:cs typeface="+mn-lt"/>
              </a:rPr>
              <a:t>Do course policies, procedures, and practices make worse historical vulnerabilities of underrepresented and underserved student populations or create new ones?  If so, how?  </a:t>
            </a:r>
          </a:p>
          <a:p>
            <a:pPr lvl="1"/>
            <a:r>
              <a:rPr lang="en-US" sz="1700">
                <a:ea typeface="+mn-lt"/>
                <a:cs typeface="+mn-lt"/>
              </a:rPr>
              <a:t>How can I intentionally mitigate, interrupt, and offset the vulnerabilities that have been and continue to be compounded by intersectionality? </a:t>
            </a:r>
            <a:endParaRPr lang="en-US" sz="1700">
              <a:cs typeface="Calibri"/>
            </a:endParaRPr>
          </a:p>
        </p:txBody>
      </p:sp>
      <p:cxnSp>
        <p:nvCxnSpPr>
          <p:cNvPr id="23"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2D84CED-D161-44A1-84CF-8C5CC32A5C1E}"/>
              </a:ext>
            </a:extLst>
          </p:cNvPr>
          <p:cNvSpPr>
            <a:spLocks noGrp="1"/>
          </p:cNvSpPr>
          <p:nvPr>
            <p:ph sz="half" idx="2"/>
          </p:nvPr>
        </p:nvSpPr>
        <p:spPr>
          <a:xfrm>
            <a:off x="8451604" y="1412489"/>
            <a:ext cx="3197701" cy="4363844"/>
          </a:xfrm>
        </p:spPr>
        <p:txBody>
          <a:bodyPr vert="horz" lIns="91440" tIns="45720" rIns="91440" bIns="45720" rtlCol="0" anchor="t">
            <a:normAutofit/>
          </a:bodyPr>
          <a:lstStyle/>
          <a:p>
            <a:r>
              <a:rPr lang="en-US" sz="2000">
                <a:cs typeface="Calibri"/>
              </a:rPr>
              <a:t>How?</a:t>
            </a:r>
          </a:p>
          <a:p>
            <a:pPr lvl="1"/>
            <a:r>
              <a:rPr lang="en-US" sz="2000">
                <a:cs typeface="Calibri"/>
              </a:rPr>
              <a:t>Consider the minutiae, even if it seems trivial to you.</a:t>
            </a:r>
          </a:p>
          <a:p>
            <a:pPr lvl="1"/>
            <a:r>
              <a:rPr lang="en-US" sz="2000">
                <a:cs typeface="Calibri"/>
              </a:rPr>
              <a:t>Embrace flexibility.</a:t>
            </a:r>
          </a:p>
        </p:txBody>
      </p:sp>
    </p:spTree>
    <p:extLst>
      <p:ext uri="{BB962C8B-B14F-4D97-AF65-F5344CB8AC3E}">
        <p14:creationId xmlns:p14="http://schemas.microsoft.com/office/powerpoint/2010/main" val="531273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1F7AA-7C3B-4CE1-A010-8FED0E1C6983}"/>
              </a:ext>
            </a:extLst>
          </p:cNvPr>
          <p:cNvSpPr>
            <a:spLocks noGrp="1"/>
          </p:cNvSpPr>
          <p:nvPr>
            <p:ph type="title"/>
          </p:nvPr>
        </p:nvSpPr>
        <p:spPr/>
        <p:txBody>
          <a:bodyPr/>
          <a:lstStyle/>
          <a:p>
            <a:pPr algn="ctr"/>
            <a:r>
              <a:rPr lang="en-US">
                <a:cs typeface="Calibri Light"/>
              </a:rPr>
              <a:t>Co-Creating Courses </a:t>
            </a:r>
            <a:r>
              <a:rPr lang="en-US" b="1" i="1">
                <a:cs typeface="Calibri Light"/>
              </a:rPr>
              <a:t>With </a:t>
            </a:r>
            <a:r>
              <a:rPr lang="en-US">
                <a:cs typeface="Calibri Light"/>
              </a:rPr>
              <a:t>Students,</a:t>
            </a:r>
            <a:br>
              <a:rPr lang="en-US">
                <a:cs typeface="Calibri Light"/>
              </a:rPr>
            </a:br>
            <a:r>
              <a:rPr lang="en-US">
                <a:cs typeface="Calibri Light"/>
              </a:rPr>
              <a:t>Not Just </a:t>
            </a:r>
            <a:r>
              <a:rPr lang="en-US" b="1" i="1">
                <a:cs typeface="Calibri Light"/>
              </a:rPr>
              <a:t>for </a:t>
            </a:r>
            <a:r>
              <a:rPr lang="en-US">
                <a:cs typeface="Calibri Light"/>
              </a:rPr>
              <a:t>Students</a:t>
            </a:r>
          </a:p>
        </p:txBody>
      </p:sp>
      <p:sp>
        <p:nvSpPr>
          <p:cNvPr id="5" name="Content Placeholder 4">
            <a:extLst>
              <a:ext uri="{FF2B5EF4-FFF2-40B4-BE49-F238E27FC236}">
                <a16:creationId xmlns:a16="http://schemas.microsoft.com/office/drawing/2014/main" id="{6533E804-6A7C-4203-BFD4-4DFDA19422CA}"/>
              </a:ext>
            </a:extLst>
          </p:cNvPr>
          <p:cNvSpPr>
            <a:spLocks noGrp="1"/>
          </p:cNvSpPr>
          <p:nvPr>
            <p:ph idx="1"/>
          </p:nvPr>
        </p:nvSpPr>
        <p:spPr>
          <a:xfrm>
            <a:off x="838200" y="2472606"/>
            <a:ext cx="10515600" cy="3704357"/>
          </a:xfrm>
        </p:spPr>
        <p:txBody>
          <a:bodyPr vert="horz" lIns="91440" tIns="45720" rIns="91440" bIns="45720" rtlCol="0" anchor="t">
            <a:normAutofit/>
          </a:bodyPr>
          <a:lstStyle/>
          <a:p>
            <a:r>
              <a:rPr lang="en-US">
                <a:cs typeface="Calibri"/>
              </a:rPr>
              <a:t>"Student choice days" in the syllabus</a:t>
            </a:r>
          </a:p>
          <a:p>
            <a:r>
              <a:rPr lang="en-US">
                <a:cs typeface="Calibri"/>
              </a:rPr>
              <a:t>Self-selected homework assignments from a list of options (and students can propose their own projects)</a:t>
            </a:r>
          </a:p>
          <a:p>
            <a:r>
              <a:rPr lang="en-US">
                <a:cs typeface="Calibri"/>
              </a:rPr>
              <a:t>Student-led discussion days to process the implications of what they are learning (ex: climate change and human health course)</a:t>
            </a:r>
          </a:p>
          <a:p>
            <a:r>
              <a:rPr lang="en-US">
                <a:cs typeface="Calibri"/>
              </a:rPr>
              <a:t>Learning contracts &amp; self-assessment</a:t>
            </a:r>
          </a:p>
        </p:txBody>
      </p:sp>
    </p:spTree>
    <p:extLst>
      <p:ext uri="{BB962C8B-B14F-4D97-AF65-F5344CB8AC3E}">
        <p14:creationId xmlns:p14="http://schemas.microsoft.com/office/powerpoint/2010/main" val="3162797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CF5D1-D9C9-4732-88C0-A452D416FF99}"/>
              </a:ext>
            </a:extLst>
          </p:cNvPr>
          <p:cNvSpPr>
            <a:spLocks noGrp="1"/>
          </p:cNvSpPr>
          <p:nvPr>
            <p:ph type="title"/>
          </p:nvPr>
        </p:nvSpPr>
        <p:spPr/>
        <p:txBody>
          <a:bodyPr/>
          <a:lstStyle/>
          <a:p>
            <a:r>
              <a:rPr lang="en-US">
                <a:cs typeface="Calibri Light"/>
              </a:rPr>
              <a:t>Re-thinking the "traditional" college student</a:t>
            </a:r>
          </a:p>
        </p:txBody>
      </p:sp>
      <p:sp>
        <p:nvSpPr>
          <p:cNvPr id="3" name="Content Placeholder 2">
            <a:extLst>
              <a:ext uri="{FF2B5EF4-FFF2-40B4-BE49-F238E27FC236}">
                <a16:creationId xmlns:a16="http://schemas.microsoft.com/office/drawing/2014/main" id="{B758C979-D13D-480D-8FD3-A38AA0A76962}"/>
              </a:ext>
            </a:extLst>
          </p:cNvPr>
          <p:cNvSpPr>
            <a:spLocks noGrp="1"/>
          </p:cNvSpPr>
          <p:nvPr>
            <p:ph idx="1"/>
          </p:nvPr>
        </p:nvSpPr>
        <p:spPr/>
        <p:txBody>
          <a:bodyPr vert="horz" lIns="91440" tIns="45720" rIns="91440" bIns="45720" rtlCol="0" anchor="t">
            <a:normAutofit/>
          </a:bodyPr>
          <a:lstStyle/>
          <a:p>
            <a:r>
              <a:rPr lang="en-US">
                <a:cs typeface="Calibri"/>
              </a:rPr>
              <a:t>Instructor Availability</a:t>
            </a:r>
          </a:p>
          <a:p>
            <a:endParaRPr lang="en-US">
              <a:cs typeface="Calibri"/>
            </a:endParaRPr>
          </a:p>
          <a:p>
            <a:pPr lvl="1"/>
            <a:r>
              <a:rPr lang="en-US" sz="2800">
                <a:cs typeface="Calibri"/>
              </a:rPr>
              <a:t>Recognizing that first gen students may be reticent to ask for help</a:t>
            </a:r>
          </a:p>
          <a:p>
            <a:pPr lvl="2"/>
            <a:r>
              <a:rPr lang="en-US" sz="2400">
                <a:cs typeface="Calibri"/>
              </a:rPr>
              <a:t>Reframe "office hours" as "student hours" or "drop-in hours" </a:t>
            </a:r>
          </a:p>
          <a:p>
            <a:pPr lvl="1"/>
            <a:endParaRPr lang="en-US">
              <a:cs typeface="Calibri"/>
            </a:endParaRPr>
          </a:p>
          <a:p>
            <a:pPr lvl="1"/>
            <a:r>
              <a:rPr lang="en-US" sz="2800">
                <a:cs typeface="Calibri"/>
              </a:rPr>
              <a:t>Accommodating the working/ commuting student</a:t>
            </a:r>
          </a:p>
          <a:p>
            <a:pPr lvl="2"/>
            <a:r>
              <a:rPr lang="en-US" sz="2400">
                <a:cs typeface="Calibri"/>
              </a:rPr>
              <a:t>Offer "zoom" meetings as an option for students to provide greater flexibility</a:t>
            </a:r>
          </a:p>
          <a:p>
            <a:pPr lvl="2"/>
            <a:r>
              <a:rPr lang="en-US" sz="2400">
                <a:cs typeface="Calibri"/>
              </a:rPr>
              <a:t>Offer scheduled appointments</a:t>
            </a:r>
          </a:p>
          <a:p>
            <a:pPr lvl="1"/>
            <a:endParaRPr lang="en-US">
              <a:cs typeface="Calibri"/>
            </a:endParaRPr>
          </a:p>
        </p:txBody>
      </p:sp>
    </p:spTree>
    <p:extLst>
      <p:ext uri="{BB962C8B-B14F-4D97-AF65-F5344CB8AC3E}">
        <p14:creationId xmlns:p14="http://schemas.microsoft.com/office/powerpoint/2010/main" val="1172293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6E7814E-FEE0-43E8-9F33-D50B7FD6AE86}"/>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Language that Invites and Challenges</a:t>
            </a:r>
          </a:p>
        </p:txBody>
      </p:sp>
      <p:sp>
        <p:nvSpPr>
          <p:cNvPr id="3" name="Content Placeholder 2">
            <a:extLst>
              <a:ext uri="{FF2B5EF4-FFF2-40B4-BE49-F238E27FC236}">
                <a16:creationId xmlns:a16="http://schemas.microsoft.com/office/drawing/2014/main" id="{38318E41-4D68-481D-A88C-180DCAE14EA8}"/>
              </a:ext>
            </a:extLst>
          </p:cNvPr>
          <p:cNvSpPr>
            <a:spLocks noGrp="1"/>
          </p:cNvSpPr>
          <p:nvPr>
            <p:ph idx="1"/>
          </p:nvPr>
        </p:nvSpPr>
        <p:spPr>
          <a:xfrm>
            <a:off x="1367624" y="2490436"/>
            <a:ext cx="9708995" cy="3567173"/>
          </a:xfrm>
        </p:spPr>
        <p:txBody>
          <a:bodyPr vert="horz" lIns="91440" tIns="45720" rIns="91440" bIns="45720" rtlCol="0" anchor="ctr">
            <a:normAutofit/>
          </a:bodyPr>
          <a:lstStyle/>
          <a:p>
            <a:r>
              <a:rPr lang="en-US" sz="1700">
                <a:ea typeface="+mn-lt"/>
                <a:cs typeface="+mn-lt"/>
              </a:rPr>
              <a:t>Courses are an opportunity to think critically about and challenge our uses of language.</a:t>
            </a:r>
          </a:p>
          <a:p>
            <a:r>
              <a:rPr lang="en-US" sz="1700">
                <a:cs typeface="Calibri"/>
              </a:rPr>
              <a:t>Consider these policies:</a:t>
            </a:r>
          </a:p>
          <a:p>
            <a:pPr lvl="1"/>
            <a:r>
              <a:rPr lang="en-US" sz="1700" i="1">
                <a:ea typeface="+mn-lt"/>
                <a:cs typeface="+mn-lt"/>
              </a:rPr>
              <a:t>As a course studying literature that sometimes explores the lived reality of racial, gendered, and sexual violence and marginalization, some texts may deploy derogatory slurs, such as “nigger,” “spic,” “faggot,” etc.  These words retain their violent histories and meanings of uneven power relationships.  As a result, we will not verbalize them nor their cognates during class discussion, but we are encouraged to discuss the author’s word choice (i.e., the why?) and its effect on literary meaning.  When citing literary passages that include slurs within your writing, you should spell the word as originally published by the original author. </a:t>
            </a:r>
          </a:p>
          <a:p>
            <a:pPr lvl="1"/>
            <a:r>
              <a:rPr lang="en-US" sz="1700" i="1">
                <a:ea typeface="+mn-lt"/>
                <a:cs typeface="+mn-lt"/>
              </a:rPr>
              <a:t>The singular form of “they” is very much acceptable in academic writing (e.g., when we do not know the gender of the author, the narrator, or a character; when we know that the author, the narrator, or a character is non-binary; OR when you are making a literary or historical argument that a narrator or character is non-binary). </a:t>
            </a:r>
            <a:endParaRPr lang="en-US" sz="1700" i="1">
              <a:cs typeface="Calibri"/>
            </a:endParaRPr>
          </a:p>
        </p:txBody>
      </p:sp>
    </p:spTree>
    <p:extLst>
      <p:ext uri="{BB962C8B-B14F-4D97-AF65-F5344CB8AC3E}">
        <p14:creationId xmlns:p14="http://schemas.microsoft.com/office/powerpoint/2010/main" val="1137660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FCBA51D-1519-4E18-A42F-C5F1B91FC1A7}"/>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Anti-Racist Learning Outcomes</a:t>
            </a:r>
            <a:endParaRPr lang="en-US" sz="4000">
              <a:solidFill>
                <a:srgbClr val="FFFFFF"/>
              </a:solidFill>
            </a:endParaRPr>
          </a:p>
        </p:txBody>
      </p:sp>
      <p:sp>
        <p:nvSpPr>
          <p:cNvPr id="3" name="Content Placeholder 2">
            <a:extLst>
              <a:ext uri="{FF2B5EF4-FFF2-40B4-BE49-F238E27FC236}">
                <a16:creationId xmlns:a16="http://schemas.microsoft.com/office/drawing/2014/main" id="{3DF490C2-75B2-4C2B-942C-F3B0828464EF}"/>
              </a:ext>
            </a:extLst>
          </p:cNvPr>
          <p:cNvSpPr>
            <a:spLocks noGrp="1"/>
          </p:cNvSpPr>
          <p:nvPr>
            <p:ph idx="1"/>
          </p:nvPr>
        </p:nvSpPr>
        <p:spPr>
          <a:xfrm>
            <a:off x="1367624" y="2490436"/>
            <a:ext cx="9708995" cy="3567173"/>
          </a:xfrm>
        </p:spPr>
        <p:txBody>
          <a:bodyPr anchor="ctr">
            <a:normAutofit/>
          </a:bodyPr>
          <a:lstStyle/>
          <a:p>
            <a:r>
              <a:rPr lang="en-US">
                <a:ea typeface="+mn-lt"/>
                <a:cs typeface="+mn-lt"/>
              </a:rPr>
              <a:t>Create </a:t>
            </a:r>
            <a:r>
              <a:rPr lang="en-US" b="1">
                <a:ea typeface="+mn-lt"/>
                <a:cs typeface="+mn-lt"/>
              </a:rPr>
              <a:t>Learning Outcomes</a:t>
            </a:r>
            <a:r>
              <a:rPr lang="en-US">
                <a:ea typeface="+mn-lt"/>
                <a:cs typeface="+mn-lt"/>
              </a:rPr>
              <a:t> that acknowledge and embrace the social and historical nature of knowledge production.</a:t>
            </a:r>
          </a:p>
          <a:p>
            <a:pPr lvl="1"/>
            <a:endParaRPr lang="en-US" sz="2000">
              <a:cs typeface="Calibri" panose="020F0502020204030204"/>
            </a:endParaRPr>
          </a:p>
          <a:p>
            <a:pPr marL="457200" lvl="1" indent="0">
              <a:buNone/>
            </a:pPr>
            <a:r>
              <a:rPr lang="en-US">
                <a:cs typeface="Calibri" panose="020F0502020204030204"/>
              </a:rPr>
              <a:t>Humanities example: </a:t>
            </a:r>
            <a:r>
              <a:rPr lang="en-US" i="1">
                <a:ea typeface="+mn-lt"/>
                <a:cs typeface="+mn-lt"/>
              </a:rPr>
              <a:t>You will be able to interpret and evaluate literary works as complex representations of the beliefs, histories, economies, and power relations (i.e., politics) of the societies from which they are created.</a:t>
            </a:r>
            <a:endParaRPr lang="en-US" i="1">
              <a:cs typeface="Calibri" panose="020F0502020204030204"/>
            </a:endParaRPr>
          </a:p>
        </p:txBody>
      </p:sp>
    </p:spTree>
    <p:extLst>
      <p:ext uri="{BB962C8B-B14F-4D97-AF65-F5344CB8AC3E}">
        <p14:creationId xmlns:p14="http://schemas.microsoft.com/office/powerpoint/2010/main" val="4253247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DAF15E-8E4B-4A3E-BE15-F0DACA6ADA8B}"/>
              </a:ext>
            </a:extLst>
          </p:cNvPr>
          <p:cNvSpPr>
            <a:spLocks noGrp="1"/>
          </p:cNvSpPr>
          <p:nvPr>
            <p:ph idx="1"/>
          </p:nvPr>
        </p:nvSpPr>
        <p:spPr>
          <a:xfrm>
            <a:off x="277484" y="977362"/>
            <a:ext cx="11493260" cy="4351338"/>
          </a:xfrm>
        </p:spPr>
        <p:txBody>
          <a:bodyPr vert="horz" lIns="91440" tIns="45720" rIns="91440" bIns="45720" rtlCol="0" anchor="t">
            <a:noAutofit/>
          </a:bodyPr>
          <a:lstStyle/>
          <a:p>
            <a:pPr marL="1371600" lvl="3" indent="0">
              <a:buNone/>
            </a:pPr>
            <a:r>
              <a:rPr lang="en-US" sz="3200">
                <a:ea typeface="+mn-lt"/>
                <a:cs typeface="+mn-lt"/>
              </a:rPr>
              <a:t>Learning Goals: </a:t>
            </a:r>
            <a:r>
              <a:rPr lang="en-US" sz="3200" i="1">
                <a:ea typeface="+mn-lt"/>
                <a:cs typeface="+mn-lt"/>
              </a:rPr>
              <a:t>You may or may not become a scientist, but one goal for this class to get you to think like one. It all begins with curiosity and with asking good questions. By the end of the semester, you will be able to formulate scholarly questions in the four domains: </a:t>
            </a:r>
            <a:endParaRPr lang="en-US" sz="3200">
              <a:ea typeface="+mn-lt"/>
              <a:cs typeface="+mn-lt"/>
            </a:endParaRPr>
          </a:p>
          <a:p>
            <a:pPr marL="1828800" lvl="4" indent="0">
              <a:buNone/>
            </a:pPr>
            <a:r>
              <a:rPr lang="en-US" sz="3200" i="1">
                <a:ea typeface="+mn-lt"/>
                <a:cs typeface="+mn-lt"/>
              </a:rPr>
              <a:t>• Descriptive (“what is going on?”) </a:t>
            </a:r>
            <a:endParaRPr lang="en-US" sz="3200">
              <a:ea typeface="+mn-lt"/>
              <a:cs typeface="+mn-lt"/>
            </a:endParaRPr>
          </a:p>
          <a:p>
            <a:pPr marL="1828800" lvl="4" indent="0">
              <a:buNone/>
            </a:pPr>
            <a:r>
              <a:rPr lang="en-US" sz="3200" i="1">
                <a:ea typeface="+mn-lt"/>
                <a:cs typeface="+mn-lt"/>
              </a:rPr>
              <a:t>• Explanatory (“why is it happening?”) </a:t>
            </a:r>
            <a:endParaRPr lang="en-US" sz="3200">
              <a:ea typeface="+mn-lt"/>
              <a:cs typeface="+mn-lt"/>
            </a:endParaRPr>
          </a:p>
          <a:p>
            <a:pPr marL="1828800" lvl="4" indent="0">
              <a:buNone/>
            </a:pPr>
            <a:r>
              <a:rPr lang="en-US" sz="3200" i="1">
                <a:ea typeface="+mn-lt"/>
                <a:cs typeface="+mn-lt"/>
              </a:rPr>
              <a:t>• Evaluative (“for whom is it a good or bad thing?”) </a:t>
            </a:r>
            <a:endParaRPr lang="en-US" sz="3200">
              <a:ea typeface="+mn-lt"/>
              <a:cs typeface="+mn-lt"/>
            </a:endParaRPr>
          </a:p>
          <a:p>
            <a:pPr marL="1828800" lvl="4" indent="0">
              <a:buNone/>
            </a:pPr>
            <a:r>
              <a:rPr lang="en-US" sz="3200" i="1">
                <a:ea typeface="+mn-lt"/>
                <a:cs typeface="+mn-lt"/>
              </a:rPr>
              <a:t>• Instrumental (“what can be done about it?”) </a:t>
            </a:r>
            <a:endParaRPr lang="en-US" sz="3200">
              <a:ea typeface="+mn-lt"/>
              <a:cs typeface="+mn-lt"/>
            </a:endParaRPr>
          </a:p>
          <a:p>
            <a:endParaRPr lang="en-US" sz="4400">
              <a:cs typeface="Calibri"/>
            </a:endParaRPr>
          </a:p>
        </p:txBody>
      </p:sp>
      <p:sp>
        <p:nvSpPr>
          <p:cNvPr id="4" name="TextBox 3">
            <a:extLst>
              <a:ext uri="{FF2B5EF4-FFF2-40B4-BE49-F238E27FC236}">
                <a16:creationId xmlns:a16="http://schemas.microsoft.com/office/drawing/2014/main" id="{C6F665E5-8D12-4A69-8B98-AD049E2A4EE9}"/>
              </a:ext>
            </a:extLst>
          </p:cNvPr>
          <p:cNvSpPr txBox="1"/>
          <p:nvPr/>
        </p:nvSpPr>
        <p:spPr>
          <a:xfrm>
            <a:off x="425569" y="6075871"/>
            <a:ext cx="85804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7030A0"/>
                </a:solidFill>
              </a:rPr>
              <a:t>from </a:t>
            </a:r>
            <a:r>
              <a:rPr lang="en-US" sz="2400">
                <a:solidFill>
                  <a:srgbClr val="7030A0"/>
                </a:solidFill>
                <a:cs typeface="Calibri"/>
                <a:hlinkClick r:id="rId3"/>
              </a:rPr>
              <a:t>https://jimproctor.us/envs/asking-environmental-questions/</a:t>
            </a:r>
            <a:r>
              <a:rPr lang="en-US" sz="2400">
                <a:solidFill>
                  <a:srgbClr val="7030A0"/>
                </a:solidFill>
              </a:rPr>
              <a:t> </a:t>
            </a:r>
            <a:r>
              <a:rPr lang="en-US" sz="2400">
                <a:solidFill>
                  <a:srgbClr val="7030A0"/>
                </a:solidFill>
                <a:cs typeface="Calibri"/>
              </a:rPr>
              <a:t> </a:t>
            </a:r>
            <a:endParaRPr lang="en-US" sz="2400">
              <a:cs typeface="Calibri"/>
            </a:endParaRPr>
          </a:p>
        </p:txBody>
      </p:sp>
    </p:spTree>
    <p:extLst>
      <p:ext uri="{BB962C8B-B14F-4D97-AF65-F5344CB8AC3E}">
        <p14:creationId xmlns:p14="http://schemas.microsoft.com/office/powerpoint/2010/main" val="529766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FCBA51D-1519-4E18-A42F-C5F1B91FC1A7}"/>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Anti-Racist Learning Outcomes</a:t>
            </a:r>
            <a:endParaRPr lang="en-US" sz="4000">
              <a:solidFill>
                <a:srgbClr val="FFFFFF"/>
              </a:solidFill>
            </a:endParaRPr>
          </a:p>
        </p:txBody>
      </p:sp>
      <p:sp>
        <p:nvSpPr>
          <p:cNvPr id="3" name="Content Placeholder 2">
            <a:extLst>
              <a:ext uri="{FF2B5EF4-FFF2-40B4-BE49-F238E27FC236}">
                <a16:creationId xmlns:a16="http://schemas.microsoft.com/office/drawing/2014/main" id="{3DF490C2-75B2-4C2B-942C-F3B0828464EF}"/>
              </a:ext>
            </a:extLst>
          </p:cNvPr>
          <p:cNvSpPr>
            <a:spLocks noGrp="1"/>
          </p:cNvSpPr>
          <p:nvPr>
            <p:ph idx="1"/>
          </p:nvPr>
        </p:nvSpPr>
        <p:spPr>
          <a:xfrm>
            <a:off x="1367624" y="2490436"/>
            <a:ext cx="9708995" cy="3567173"/>
          </a:xfrm>
        </p:spPr>
        <p:txBody>
          <a:bodyPr anchor="ctr">
            <a:normAutofit/>
          </a:bodyPr>
          <a:lstStyle/>
          <a:p>
            <a:pPr marL="457200" lvl="1" indent="0">
              <a:buNone/>
            </a:pPr>
            <a:r>
              <a:rPr lang="en-US">
                <a:cs typeface="Calibri" panose="020F0502020204030204"/>
              </a:rPr>
              <a:t>Social sciences example: </a:t>
            </a:r>
            <a:r>
              <a:rPr lang="en-US" i="1">
                <a:ea typeface="+mn-lt"/>
                <a:cs typeface="+mn-lt"/>
              </a:rPr>
              <a:t>You will explore how to work towards a social justice mission and confront inequality through your own professional path according to your career goals</a:t>
            </a:r>
          </a:p>
          <a:p>
            <a:pPr marL="457200" lvl="1" indent="0">
              <a:buNone/>
            </a:pPr>
            <a:endParaRPr lang="en-US" i="1">
              <a:cs typeface="Calibri" panose="020F0502020204030204"/>
            </a:endParaRPr>
          </a:p>
          <a:p>
            <a:pPr lvl="1"/>
            <a:r>
              <a:rPr lang="en-US" sz="2000">
                <a:cs typeface="Calibri" panose="020F0502020204030204"/>
              </a:rPr>
              <a:t>Encourage students to "get proximate" through fieldwork</a:t>
            </a:r>
          </a:p>
          <a:p>
            <a:pPr lvl="1"/>
            <a:r>
              <a:rPr lang="en-US" sz="2000">
                <a:cs typeface="Calibri" panose="020F0502020204030204"/>
              </a:rPr>
              <a:t>Invite professionals to share experiences of confronting inequality</a:t>
            </a:r>
          </a:p>
          <a:p>
            <a:pPr marL="457200" lvl="1" indent="0">
              <a:buNone/>
            </a:pPr>
            <a:endParaRPr lang="en-US" sz="2000" i="1">
              <a:cs typeface="Calibri" panose="020F0502020204030204"/>
            </a:endParaRPr>
          </a:p>
          <a:p>
            <a:pPr marL="457200" lvl="1" indent="0">
              <a:buNone/>
            </a:pPr>
            <a:r>
              <a:rPr lang="en-US" sz="2000" i="1">
                <a:cs typeface="Calibri" panose="020F0502020204030204"/>
              </a:rPr>
              <a:t>Important Note: should be beneficial for both students and the community/ individual</a:t>
            </a:r>
            <a:endParaRPr lang="en-US"/>
          </a:p>
        </p:txBody>
      </p:sp>
    </p:spTree>
    <p:extLst>
      <p:ext uri="{BB962C8B-B14F-4D97-AF65-F5344CB8AC3E}">
        <p14:creationId xmlns:p14="http://schemas.microsoft.com/office/powerpoint/2010/main" val="2662516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9E6D69-5438-4FB9-9B01-E4B827D1646D}"/>
              </a:ext>
            </a:extLst>
          </p:cNvPr>
          <p:cNvSpPr>
            <a:spLocks noGrp="1"/>
          </p:cNvSpPr>
          <p:nvPr>
            <p:ph type="title"/>
          </p:nvPr>
        </p:nvSpPr>
        <p:spPr>
          <a:xfrm>
            <a:off x="795342" y="637953"/>
            <a:ext cx="8272458" cy="3189507"/>
          </a:xfrm>
        </p:spPr>
        <p:txBody>
          <a:bodyPr vert="horz" lIns="91440" tIns="45720" rIns="91440" bIns="45720" rtlCol="0" anchor="b">
            <a:normAutofit/>
          </a:bodyPr>
          <a:lstStyle/>
          <a:p>
            <a:r>
              <a:rPr lang="en-US" sz="8000" kern="1200">
                <a:solidFill>
                  <a:srgbClr val="FFFFFF"/>
                </a:solidFill>
                <a:latin typeface="+mj-lt"/>
                <a:ea typeface="+mj-ea"/>
                <a:cs typeface="+mj-cs"/>
              </a:rPr>
              <a:t>Approaches to Course </a:t>
            </a:r>
            <a:r>
              <a:rPr lang="en-US" sz="8000">
                <a:solidFill>
                  <a:srgbClr val="FFFFFF"/>
                </a:solidFill>
              </a:rPr>
              <a:t>Materials</a:t>
            </a:r>
            <a:endParaRPr lang="en-US" sz="8000" kern="1200">
              <a:solidFill>
                <a:srgbClr val="FFFFFF"/>
              </a:solidFill>
              <a:latin typeface="+mj-lt"/>
              <a:ea typeface="+mj-ea"/>
              <a:cs typeface="+mj-cs"/>
            </a:endParaRPr>
          </a:p>
        </p:txBody>
      </p:sp>
      <p:sp>
        <p:nvSpPr>
          <p:cNvPr id="22"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C1075325-E7C9-4420-A43F-C9D0D6876258}"/>
              </a:ext>
            </a:extLst>
          </p:cNvPr>
          <p:cNvSpPr>
            <a:spLocks noGrp="1"/>
          </p:cNvSpPr>
          <p:nvPr>
            <p:ph type="body" idx="1"/>
          </p:nvPr>
        </p:nvSpPr>
        <p:spPr>
          <a:xfrm>
            <a:off x="795342" y="4377268"/>
            <a:ext cx="7970903" cy="1280582"/>
          </a:xfrm>
        </p:spPr>
        <p:txBody>
          <a:bodyPr vert="horz" lIns="91440" tIns="45720" rIns="91440" bIns="45720" rtlCol="0" anchor="t">
            <a:normAutofit/>
          </a:bodyPr>
          <a:lstStyle/>
          <a:p>
            <a:r>
              <a:rPr lang="en-US" sz="3200">
                <a:solidFill>
                  <a:srgbClr val="FEFFFF"/>
                </a:solidFill>
              </a:rPr>
              <a:t>Using an Anti-racist lens to think about what materials are required &amp; selected for courses</a:t>
            </a:r>
            <a:endParaRPr lang="en-US" sz="3200" kern="1200">
              <a:solidFill>
                <a:srgbClr val="FEFFFF"/>
              </a:solidFill>
              <a:latin typeface="+mn-lt"/>
              <a:cs typeface="Calibri"/>
            </a:endParaRPr>
          </a:p>
        </p:txBody>
      </p:sp>
      <p:sp>
        <p:nvSpPr>
          <p:cNvPr id="28"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055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B3611-A9AD-4B67-988C-D935085638CA}"/>
              </a:ext>
            </a:extLst>
          </p:cNvPr>
          <p:cNvSpPr>
            <a:spLocks noGrp="1"/>
          </p:cNvSpPr>
          <p:nvPr>
            <p:ph idx="1"/>
          </p:nvPr>
        </p:nvSpPr>
        <p:spPr>
          <a:xfrm>
            <a:off x="360144" y="1050878"/>
            <a:ext cx="11540704" cy="6404355"/>
          </a:xfrm>
        </p:spPr>
        <p:txBody>
          <a:bodyPr vert="horz" lIns="91440" tIns="45720" rIns="91440" bIns="45720" rtlCol="0" anchor="ctr">
            <a:noAutofit/>
          </a:bodyPr>
          <a:lstStyle/>
          <a:p>
            <a:pPr marL="457200" lvl="1" indent="0">
              <a:buNone/>
            </a:pPr>
            <a:r>
              <a:rPr lang="en-US" sz="3600">
                <a:cs typeface="Calibri"/>
              </a:rPr>
              <a:t>Acknowledgements</a:t>
            </a:r>
            <a:endParaRPr lang="en-US">
              <a:cs typeface="Calibri"/>
            </a:endParaRPr>
          </a:p>
          <a:p>
            <a:pPr marL="457200" lvl="1" indent="0">
              <a:buNone/>
            </a:pPr>
            <a:r>
              <a:rPr lang="en-US">
                <a:cs typeface="Calibri"/>
              </a:rPr>
              <a:t>The</a:t>
            </a:r>
            <a:r>
              <a:rPr lang="en-US">
                <a:ea typeface="+mn-lt"/>
                <a:cs typeface="+mn-lt"/>
              </a:rPr>
              <a:t> Loyola community occupies the traditional homelands of the people of the Council of Three Fires, the Ojibwe, Potawatomi, and Odawa as well as the Menominee, Miami and Ho-Chunk nations. This was also a site of trade, travel, gathering and healing for more than a dozen other Native tribes and is still home to over 100,000 tribal members in the state of Illinois.</a:t>
            </a:r>
            <a:endParaRPr lang="en-US">
              <a:cs typeface="Calibri"/>
            </a:endParaRPr>
          </a:p>
          <a:p>
            <a:pPr marL="457200" lvl="1" indent="0">
              <a:buNone/>
            </a:pPr>
            <a:endParaRPr lang="en-US">
              <a:ea typeface="+mn-lt"/>
              <a:cs typeface="+mn-lt"/>
            </a:endParaRPr>
          </a:p>
          <a:p>
            <a:pPr marL="457200" lvl="1" indent="0">
              <a:buNone/>
            </a:pPr>
            <a:r>
              <a:rPr lang="en-US">
                <a:ea typeface="+mn-lt"/>
                <a:cs typeface="+mn-lt"/>
              </a:rPr>
              <a:t>Thank you to our contributors: </a:t>
            </a:r>
          </a:p>
          <a:p>
            <a:pPr lvl="1"/>
            <a:r>
              <a:rPr lang="en-US">
                <a:ea typeface="+mn-lt"/>
                <a:cs typeface="+mn-lt"/>
              </a:rPr>
              <a:t>Sasha Adkins</a:t>
            </a:r>
          </a:p>
          <a:p>
            <a:pPr lvl="1"/>
            <a:r>
              <a:rPr lang="en-US">
                <a:ea typeface="+mn-lt"/>
                <a:cs typeface="+mn-lt"/>
              </a:rPr>
              <a:t>Susan Haarman</a:t>
            </a:r>
          </a:p>
          <a:p>
            <a:pPr lvl="1"/>
            <a:r>
              <a:rPr lang="en-US">
                <a:ea typeface="+mn-lt"/>
                <a:cs typeface="+mn-lt"/>
              </a:rPr>
              <a:t>Kristin Krueger</a:t>
            </a:r>
          </a:p>
          <a:p>
            <a:pPr lvl="1"/>
            <a:r>
              <a:rPr lang="en-US">
                <a:ea typeface="+mn-lt"/>
                <a:cs typeface="+mn-lt"/>
              </a:rPr>
              <a:t>Jon Schmidt </a:t>
            </a:r>
            <a:endParaRPr lang="en-US" dirty="0">
              <a:ea typeface="+mn-lt"/>
              <a:cs typeface="+mn-lt"/>
            </a:endParaRPr>
          </a:p>
          <a:p>
            <a:pPr lvl="1"/>
            <a:r>
              <a:rPr lang="en-US">
                <a:ea typeface="+mn-lt"/>
                <a:cs typeface="+mn-lt"/>
              </a:rPr>
              <a:t>Frederick </a:t>
            </a:r>
            <a:r>
              <a:rPr lang="en-US" err="1">
                <a:ea typeface="+mn-lt"/>
                <a:cs typeface="+mn-lt"/>
              </a:rPr>
              <a:t>Staidum</a:t>
            </a:r>
            <a:r>
              <a:rPr lang="en-US">
                <a:ea typeface="+mn-lt"/>
                <a:cs typeface="+mn-lt"/>
              </a:rPr>
              <a:t> Jr</a:t>
            </a:r>
          </a:p>
          <a:p>
            <a:pPr lvl="1"/>
            <a:r>
              <a:rPr lang="en-US">
                <a:ea typeface="+mn-lt"/>
                <a:cs typeface="+mn-lt"/>
              </a:rPr>
              <a:t>Thea Strand</a:t>
            </a:r>
          </a:p>
          <a:p>
            <a:pPr lvl="1"/>
            <a:r>
              <a:rPr lang="en-US" err="1">
                <a:ea typeface="+mn-lt"/>
                <a:cs typeface="+mn-lt"/>
              </a:rPr>
              <a:t>Aana</a:t>
            </a:r>
            <a:r>
              <a:rPr lang="en-US">
                <a:ea typeface="+mn-lt"/>
                <a:cs typeface="+mn-lt"/>
              </a:rPr>
              <a:t> </a:t>
            </a:r>
            <a:r>
              <a:rPr lang="en-US" err="1">
                <a:ea typeface="+mn-lt"/>
                <a:cs typeface="+mn-lt"/>
              </a:rPr>
              <a:t>Vigen</a:t>
            </a:r>
          </a:p>
          <a:p>
            <a:pPr lvl="1"/>
            <a:r>
              <a:rPr lang="en-US">
                <a:ea typeface="+mn-lt"/>
                <a:cs typeface="+mn-lt"/>
              </a:rPr>
              <a:t>Elizabeth (Liz) Webster </a:t>
            </a:r>
          </a:p>
          <a:p>
            <a:pPr marL="457200" lvl="1" indent="0">
              <a:buNone/>
            </a:pPr>
            <a:endParaRPr lang="en-US">
              <a:cs typeface="Calibri"/>
            </a:endParaRPr>
          </a:p>
          <a:p>
            <a:pPr marL="457200" lvl="1" indent="0">
              <a:buNone/>
            </a:pPr>
            <a:endParaRPr lang="en-US"/>
          </a:p>
          <a:p>
            <a:pPr marL="457200" lvl="1" indent="0">
              <a:buNone/>
            </a:pPr>
            <a:endParaRPr lang="en-US">
              <a:cs typeface="Calibri"/>
            </a:endParaRPr>
          </a:p>
          <a:p>
            <a:pPr marL="457200" lvl="1" indent="0">
              <a:buNone/>
            </a:pPr>
            <a:endParaRPr lang="en-US">
              <a:cs typeface="Calibri"/>
            </a:endParaRPr>
          </a:p>
        </p:txBody>
      </p:sp>
    </p:spTree>
    <p:extLst>
      <p:ext uri="{BB962C8B-B14F-4D97-AF65-F5344CB8AC3E}">
        <p14:creationId xmlns:p14="http://schemas.microsoft.com/office/powerpoint/2010/main" val="2917697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FCBA51D-1519-4E18-A42F-C5F1B91FC1A7}"/>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Beginning with the Question of Context</a:t>
            </a:r>
            <a:endParaRPr lang="en-US"/>
          </a:p>
        </p:txBody>
      </p:sp>
      <p:sp>
        <p:nvSpPr>
          <p:cNvPr id="3" name="Content Placeholder 2">
            <a:extLst>
              <a:ext uri="{FF2B5EF4-FFF2-40B4-BE49-F238E27FC236}">
                <a16:creationId xmlns:a16="http://schemas.microsoft.com/office/drawing/2014/main" id="{3DF490C2-75B2-4C2B-942C-F3B0828464EF}"/>
              </a:ext>
            </a:extLst>
          </p:cNvPr>
          <p:cNvSpPr>
            <a:spLocks noGrp="1"/>
          </p:cNvSpPr>
          <p:nvPr>
            <p:ph idx="1"/>
          </p:nvPr>
        </p:nvSpPr>
        <p:spPr>
          <a:xfrm>
            <a:off x="6294527" y="3033230"/>
            <a:ext cx="5533653" cy="3567173"/>
          </a:xfrm>
        </p:spPr>
        <p:txBody>
          <a:bodyPr vert="horz" lIns="91440" tIns="45720" rIns="91440" bIns="45720" rtlCol="0" anchor="ctr">
            <a:noAutofit/>
          </a:bodyPr>
          <a:lstStyle/>
          <a:p>
            <a:r>
              <a:rPr lang="en-US" sz="2300">
                <a:cs typeface="Calibri"/>
              </a:rPr>
              <a:t>What is the context of my students?</a:t>
            </a:r>
          </a:p>
          <a:p>
            <a:endParaRPr lang="en-US" sz="2300">
              <a:cs typeface="Calibri"/>
            </a:endParaRPr>
          </a:p>
          <a:p>
            <a:r>
              <a:rPr lang="en-US" sz="2300">
                <a:cs typeface="Calibri"/>
              </a:rPr>
              <a:t>What is the context of my subject matter, </a:t>
            </a:r>
            <a:r>
              <a:rPr lang="en-US" sz="2300" i="1">
                <a:cs typeface="Calibri"/>
              </a:rPr>
              <a:t>especially in this moment?</a:t>
            </a:r>
            <a:endParaRPr lang="en-US" sz="2300">
              <a:cs typeface="Calibri"/>
            </a:endParaRPr>
          </a:p>
          <a:p>
            <a:endParaRPr lang="en-US" sz="2300">
              <a:cs typeface="Calibri"/>
            </a:endParaRPr>
          </a:p>
          <a:p>
            <a:r>
              <a:rPr lang="en-US" sz="2300">
                <a:cs typeface="Calibri"/>
              </a:rPr>
              <a:t>What is the context of the world, </a:t>
            </a:r>
            <a:r>
              <a:rPr lang="en-US" sz="2300" i="1">
                <a:cs typeface="Calibri"/>
              </a:rPr>
              <a:t>especially </a:t>
            </a:r>
            <a:r>
              <a:rPr lang="en-US" sz="2300">
                <a:cs typeface="Calibri"/>
              </a:rPr>
              <a:t>i</a:t>
            </a:r>
            <a:r>
              <a:rPr lang="en-US" sz="2300" i="1">
                <a:cs typeface="Calibri"/>
              </a:rPr>
              <a:t>n this moment?</a:t>
            </a:r>
          </a:p>
          <a:p>
            <a:endParaRPr lang="en-US" sz="2300" i="1">
              <a:cs typeface="Calibri"/>
            </a:endParaRPr>
          </a:p>
          <a:p>
            <a:r>
              <a:rPr lang="en-US" sz="2300" i="1">
                <a:cs typeface="Calibri"/>
              </a:rPr>
              <a:t>How can that be reflected in my course? </a:t>
            </a:r>
            <a:r>
              <a:rPr lang="en-US" sz="2300">
                <a:cs typeface="Calibri"/>
              </a:rPr>
              <a:t>How do I share this with students?</a:t>
            </a:r>
          </a:p>
          <a:p>
            <a:endParaRPr lang="en-US" sz="2300">
              <a:cs typeface="Calibri"/>
            </a:endParaRPr>
          </a:p>
        </p:txBody>
      </p:sp>
      <p:pic>
        <p:nvPicPr>
          <p:cNvPr id="4" name="Picture 4" descr="A close up of a sign&#10;&#10;Description automatically generated">
            <a:extLst>
              <a:ext uri="{FF2B5EF4-FFF2-40B4-BE49-F238E27FC236}">
                <a16:creationId xmlns:a16="http://schemas.microsoft.com/office/drawing/2014/main" id="{02159F6A-08C5-4E9E-A184-8C6508EFE22C}"/>
              </a:ext>
            </a:extLst>
          </p:cNvPr>
          <p:cNvPicPr>
            <a:picLocks noChangeAspect="1"/>
          </p:cNvPicPr>
          <p:nvPr/>
        </p:nvPicPr>
        <p:blipFill>
          <a:blip r:embed="rId3"/>
          <a:stretch>
            <a:fillRect/>
          </a:stretch>
        </p:blipFill>
        <p:spPr>
          <a:xfrm>
            <a:off x="1363119" y="2553222"/>
            <a:ext cx="4726748" cy="4047994"/>
          </a:xfrm>
          <a:prstGeom prst="rect">
            <a:avLst/>
          </a:prstGeom>
        </p:spPr>
      </p:pic>
    </p:spTree>
    <p:extLst>
      <p:ext uri="{BB962C8B-B14F-4D97-AF65-F5344CB8AC3E}">
        <p14:creationId xmlns:p14="http://schemas.microsoft.com/office/powerpoint/2010/main" val="3178996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FCBA51D-1519-4E18-A42F-C5F1B91FC1A7}"/>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Centering Marginalized Voices in Course</a:t>
            </a:r>
            <a:endParaRPr lang="en-US"/>
          </a:p>
        </p:txBody>
      </p:sp>
      <p:sp>
        <p:nvSpPr>
          <p:cNvPr id="3" name="Content Placeholder 2">
            <a:extLst>
              <a:ext uri="{FF2B5EF4-FFF2-40B4-BE49-F238E27FC236}">
                <a16:creationId xmlns:a16="http://schemas.microsoft.com/office/drawing/2014/main" id="{3DF490C2-75B2-4C2B-942C-F3B0828464EF}"/>
              </a:ext>
            </a:extLst>
          </p:cNvPr>
          <p:cNvSpPr>
            <a:spLocks noGrp="1"/>
          </p:cNvSpPr>
          <p:nvPr>
            <p:ph idx="1"/>
          </p:nvPr>
        </p:nvSpPr>
        <p:spPr>
          <a:xfrm>
            <a:off x="1482445" y="2281669"/>
            <a:ext cx="9740311" cy="4078652"/>
          </a:xfrm>
        </p:spPr>
        <p:txBody>
          <a:bodyPr anchor="ctr">
            <a:normAutofit/>
          </a:bodyPr>
          <a:lstStyle/>
          <a:p>
            <a:pPr marL="0" indent="0">
              <a:buNone/>
            </a:pPr>
            <a:r>
              <a:rPr lang="en-US" sz="3600" b="1">
                <a:cs typeface="Calibri"/>
              </a:rPr>
              <a:t>Representation Matters</a:t>
            </a:r>
            <a:endParaRPr lang="en-US" sz="3600">
              <a:cs typeface="Calibri"/>
            </a:endParaRPr>
          </a:p>
          <a:p>
            <a:r>
              <a:rPr lang="en-US" sz="2400">
                <a:cs typeface="Calibri"/>
              </a:rPr>
              <a:t>Do an audit of your course for perspectives presented and images shown</a:t>
            </a:r>
            <a:endParaRPr lang="en-US" sz="2400" i="1">
              <a:cs typeface="Calibri"/>
            </a:endParaRPr>
          </a:p>
          <a:p>
            <a:pPr lvl="1"/>
            <a:r>
              <a:rPr lang="en-US" sz="2000">
                <a:cs typeface="Calibri"/>
              </a:rPr>
              <a:t>Where can you include more diverse &amp; underrepresented voice in a </a:t>
            </a:r>
            <a:r>
              <a:rPr lang="en-US" sz="2000" b="1" i="1">
                <a:cs typeface="Calibri"/>
              </a:rPr>
              <a:t>meaningful way</a:t>
            </a:r>
            <a:r>
              <a:rPr lang="en-US" sz="2000" b="1">
                <a:cs typeface="Calibri"/>
              </a:rPr>
              <a:t>?</a:t>
            </a:r>
          </a:p>
          <a:p>
            <a:pPr lvl="2"/>
            <a:r>
              <a:rPr lang="en-US">
                <a:cs typeface="Calibri"/>
              </a:rPr>
              <a:t>Who has a stake in the issues or content being discussed? Are they present?</a:t>
            </a:r>
          </a:p>
          <a:p>
            <a:pPr lvl="2"/>
            <a:r>
              <a:rPr lang="en-US">
                <a:cs typeface="Calibri"/>
              </a:rPr>
              <a:t>Are there other voices that have a place in the conversation beyond the usual?</a:t>
            </a:r>
          </a:p>
          <a:p>
            <a:pPr lvl="2"/>
            <a:r>
              <a:rPr lang="en-US">
                <a:cs typeface="Calibri"/>
              </a:rPr>
              <a:t>Will these new voices play a significant role in what will be assessed?</a:t>
            </a:r>
            <a:endParaRPr lang="en-US" sz="2000">
              <a:cs typeface="Calibri"/>
            </a:endParaRPr>
          </a:p>
          <a:p>
            <a:pPr lvl="1"/>
            <a:endParaRPr lang="en-US" sz="2000" b="1">
              <a:cs typeface="Calibri"/>
            </a:endParaRPr>
          </a:p>
          <a:p>
            <a:pPr lvl="1"/>
            <a:r>
              <a:rPr lang="en-US" sz="2000" b="1">
                <a:cs typeface="Calibri"/>
              </a:rPr>
              <a:t>More places for representation than you think</a:t>
            </a:r>
            <a:endParaRPr lang="en-US" b="1">
              <a:cs typeface="Calibri"/>
            </a:endParaRPr>
          </a:p>
          <a:p>
            <a:pPr lvl="2"/>
            <a:r>
              <a:rPr lang="en-US">
                <a:cs typeface="Calibri"/>
              </a:rPr>
              <a:t>Articles, podcast, video, authors, thinkers, practitioners, exemplars, case studies, anecdotes, guest speakers, first person narratives, images in </a:t>
            </a:r>
            <a:r>
              <a:rPr lang="en-US" err="1">
                <a:cs typeface="Calibri"/>
              </a:rPr>
              <a:t>powerpoints</a:t>
            </a:r>
            <a:r>
              <a:rPr lang="en-US">
                <a:cs typeface="Calibri"/>
              </a:rPr>
              <a:t>...</a:t>
            </a:r>
          </a:p>
          <a:p>
            <a:endParaRPr lang="en-US" sz="2400">
              <a:cs typeface="Calibri"/>
            </a:endParaRPr>
          </a:p>
        </p:txBody>
      </p:sp>
    </p:spTree>
    <p:extLst>
      <p:ext uri="{BB962C8B-B14F-4D97-AF65-F5344CB8AC3E}">
        <p14:creationId xmlns:p14="http://schemas.microsoft.com/office/powerpoint/2010/main" val="3386888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F56E19-BBC3-4C59-84FD-DD3DDF22EC46}"/>
              </a:ext>
            </a:extLst>
          </p:cNvPr>
          <p:cNvSpPr>
            <a:spLocks noGrp="1"/>
          </p:cNvSpPr>
          <p:nvPr>
            <p:ph type="title"/>
          </p:nvPr>
        </p:nvSpPr>
        <p:spPr>
          <a:xfrm>
            <a:off x="420666" y="1412488"/>
            <a:ext cx="3316723" cy="4363844"/>
          </a:xfrm>
        </p:spPr>
        <p:txBody>
          <a:bodyPr anchor="t">
            <a:normAutofit/>
          </a:bodyPr>
          <a:lstStyle/>
          <a:p>
            <a:r>
              <a:rPr lang="en-US" sz="4000">
                <a:solidFill>
                  <a:srgbClr val="FFFFFF"/>
                </a:solidFill>
                <a:cs typeface="Calibri Light"/>
              </a:rPr>
              <a:t>What about questions of </a:t>
            </a:r>
            <a:br>
              <a:rPr lang="en-US" sz="4000">
                <a:solidFill>
                  <a:srgbClr val="FFFFFF"/>
                </a:solidFill>
                <a:cs typeface="Calibri Light"/>
              </a:rPr>
            </a:br>
            <a:r>
              <a:rPr lang="en-US" sz="4000">
                <a:solidFill>
                  <a:srgbClr val="FFFFFF"/>
                </a:solidFill>
                <a:cs typeface="Calibri Light"/>
              </a:rPr>
              <a:t>Canon</a:t>
            </a:r>
            <a:br>
              <a:rPr lang="en-US" sz="4000">
                <a:solidFill>
                  <a:srgbClr val="FFFFFF"/>
                </a:solidFill>
                <a:cs typeface="Calibri Light"/>
              </a:rPr>
            </a:br>
            <a:r>
              <a:rPr lang="en-US" sz="4000">
                <a:solidFill>
                  <a:srgbClr val="FFFFFF"/>
                </a:solidFill>
                <a:cs typeface="Calibri Light"/>
              </a:rPr>
              <a:t>or </a:t>
            </a:r>
            <a:br>
              <a:rPr lang="en-US" sz="4000">
                <a:solidFill>
                  <a:srgbClr val="FFFFFF"/>
                </a:solidFill>
                <a:cs typeface="Calibri Light"/>
              </a:rPr>
            </a:br>
            <a:r>
              <a:rPr lang="en-US" sz="4000">
                <a:solidFill>
                  <a:srgbClr val="FFFFFF"/>
                </a:solidFill>
                <a:cs typeface="Calibri Light"/>
              </a:rPr>
              <a:t>'Must Cover' </a:t>
            </a:r>
            <a:br>
              <a:rPr lang="en-US" sz="4000">
                <a:solidFill>
                  <a:srgbClr val="FFFFFF"/>
                </a:solidFill>
                <a:cs typeface="Calibri Light"/>
              </a:rPr>
            </a:br>
            <a:r>
              <a:rPr lang="en-US" sz="4000">
                <a:solidFill>
                  <a:srgbClr val="FFFFFF"/>
                </a:solidFill>
                <a:cs typeface="Calibri Light"/>
              </a:rPr>
              <a:t>material?</a:t>
            </a:r>
          </a:p>
        </p:txBody>
      </p:sp>
      <p:sp>
        <p:nvSpPr>
          <p:cNvPr id="3" name="Content Placeholder 2">
            <a:extLst>
              <a:ext uri="{FF2B5EF4-FFF2-40B4-BE49-F238E27FC236}">
                <a16:creationId xmlns:a16="http://schemas.microsoft.com/office/drawing/2014/main" id="{6B7EC528-B756-4E8A-9D97-C404A19F7A55}"/>
              </a:ext>
            </a:extLst>
          </p:cNvPr>
          <p:cNvSpPr>
            <a:spLocks noGrp="1"/>
          </p:cNvSpPr>
          <p:nvPr>
            <p:ph sz="half" idx="1"/>
          </p:nvPr>
        </p:nvSpPr>
        <p:spPr>
          <a:xfrm>
            <a:off x="4380855" y="1412489"/>
            <a:ext cx="3698680" cy="5063213"/>
          </a:xfrm>
        </p:spPr>
        <p:txBody>
          <a:bodyPr vert="horz" lIns="91440" tIns="45720" rIns="91440" bIns="45720" rtlCol="0" anchor="t">
            <a:noAutofit/>
          </a:bodyPr>
          <a:lstStyle/>
          <a:p>
            <a:pPr marL="0" indent="0">
              <a:buNone/>
            </a:pPr>
            <a:r>
              <a:rPr lang="en-US" sz="2200">
                <a:ea typeface="+mn-lt"/>
                <a:cs typeface="+mn-lt"/>
              </a:rPr>
              <a:t>According to David Tracy </a:t>
            </a:r>
            <a:endParaRPr lang="en-US">
              <a:cs typeface="Calibri" panose="020F0502020204030204"/>
            </a:endParaRPr>
          </a:p>
          <a:p>
            <a:pPr marL="571500" indent="-571500"/>
            <a:r>
              <a:rPr lang="en-US" sz="2200">
                <a:ea typeface="+mn-lt"/>
                <a:cs typeface="+mn-lt"/>
              </a:rPr>
              <a:t>"Classic” is a text, event, or person that have a surplus of meaning, yet always resist definitive interpretation. </a:t>
            </a:r>
            <a:endParaRPr lang="en-US"/>
          </a:p>
          <a:p>
            <a:pPr marL="571500" indent="-571500"/>
            <a:r>
              <a:rPr lang="en-US" sz="2200">
                <a:ea typeface="+mn-lt"/>
                <a:cs typeface="+mn-lt"/>
              </a:rPr>
              <a:t>It claims authority because of the intensification of meaning and value that occurs in this work </a:t>
            </a:r>
          </a:p>
          <a:p>
            <a:pPr marL="571500" indent="-571500"/>
            <a:r>
              <a:rPr lang="en-US" sz="2200">
                <a:ea typeface="+mn-lt"/>
                <a:cs typeface="+mn-lt"/>
              </a:rPr>
              <a:t>It confronts us in our present horizon with the feeling that there is "something else" </a:t>
            </a:r>
            <a:endParaRPr lang="en-US" sz="2200">
              <a:cs typeface="Calibri"/>
            </a:endParaRPr>
          </a:p>
        </p:txBody>
      </p:sp>
      <p:cxnSp>
        <p:nvCxnSpPr>
          <p:cNvPr id="23"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2D84CED-D161-44A1-84CF-8C5CC32A5C1E}"/>
              </a:ext>
            </a:extLst>
          </p:cNvPr>
          <p:cNvSpPr>
            <a:spLocks noGrp="1"/>
          </p:cNvSpPr>
          <p:nvPr>
            <p:ph sz="half" idx="2"/>
          </p:nvPr>
        </p:nvSpPr>
        <p:spPr>
          <a:xfrm>
            <a:off x="8399412" y="1412489"/>
            <a:ext cx="3437783" cy="4363844"/>
          </a:xfrm>
        </p:spPr>
        <p:txBody>
          <a:bodyPr vert="horz" lIns="91440" tIns="45720" rIns="91440" bIns="45720" rtlCol="0" anchor="ctr">
            <a:normAutofit/>
          </a:bodyPr>
          <a:lstStyle/>
          <a:p>
            <a:pPr marL="0" indent="0" algn="r">
              <a:buNone/>
            </a:pPr>
            <a:r>
              <a:rPr lang="en-US" sz="2000" b="1">
                <a:solidFill>
                  <a:schemeClr val="accent1"/>
                </a:solidFill>
                <a:cs typeface="Calibri"/>
              </a:rPr>
              <a:t>Are there other Classics that have a place in your course alongside Period pieces or perspectives?</a:t>
            </a:r>
          </a:p>
          <a:p>
            <a:pPr marL="0" indent="0" algn="r">
              <a:buNone/>
            </a:pPr>
            <a:endParaRPr lang="en-US" sz="2000" b="1">
              <a:solidFill>
                <a:schemeClr val="accent1"/>
              </a:solidFill>
              <a:cs typeface="Calibri"/>
            </a:endParaRPr>
          </a:p>
          <a:p>
            <a:pPr marL="0" indent="0" algn="r">
              <a:buNone/>
            </a:pPr>
            <a:r>
              <a:rPr lang="en-US" sz="2000" b="1">
                <a:solidFill>
                  <a:schemeClr val="accent1"/>
                </a:solidFill>
                <a:cs typeface="Calibri"/>
              </a:rPr>
              <a:t>Is there a Classic from a BIPOC or POC voice that incorporates your learning goals?</a:t>
            </a:r>
          </a:p>
          <a:p>
            <a:pPr marL="0" indent="0" algn="r">
              <a:buNone/>
            </a:pPr>
            <a:endParaRPr lang="en-US" sz="2000" b="1">
              <a:solidFill>
                <a:schemeClr val="accent1"/>
              </a:solidFill>
              <a:cs typeface="Calibri"/>
            </a:endParaRPr>
          </a:p>
          <a:p>
            <a:pPr marL="0" indent="0" algn="r">
              <a:buNone/>
            </a:pPr>
            <a:r>
              <a:rPr lang="en-US" sz="2000" b="1">
                <a:solidFill>
                  <a:schemeClr val="accent1"/>
                </a:solidFill>
                <a:cs typeface="Calibri"/>
              </a:rPr>
              <a:t>What essential context needs to be given to elements of the Canon or Must Covers?</a:t>
            </a:r>
          </a:p>
        </p:txBody>
      </p:sp>
      <p:sp>
        <p:nvSpPr>
          <p:cNvPr id="5" name="TextBox 4">
            <a:extLst>
              <a:ext uri="{FF2B5EF4-FFF2-40B4-BE49-F238E27FC236}">
                <a16:creationId xmlns:a16="http://schemas.microsoft.com/office/drawing/2014/main" id="{E4AD77FE-83C8-4C26-BC1A-0E8CE509EAC4}"/>
              </a:ext>
            </a:extLst>
          </p:cNvPr>
          <p:cNvSpPr txBox="1"/>
          <p:nvPr/>
        </p:nvSpPr>
        <p:spPr>
          <a:xfrm>
            <a:off x="4432127" y="382044"/>
            <a:ext cx="39227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u="sng">
                <a:solidFill>
                  <a:schemeClr val="accent1"/>
                </a:solidFill>
              </a:rPr>
              <a:t>Canon vs. Classic</a:t>
            </a:r>
            <a:endParaRPr lang="en-US" sz="3600" b="1" u="sng">
              <a:solidFill>
                <a:schemeClr val="accent1"/>
              </a:solidFill>
              <a:cs typeface="Calibri"/>
            </a:endParaRPr>
          </a:p>
        </p:txBody>
      </p:sp>
    </p:spTree>
    <p:extLst>
      <p:ext uri="{BB962C8B-B14F-4D97-AF65-F5344CB8AC3E}">
        <p14:creationId xmlns:p14="http://schemas.microsoft.com/office/powerpoint/2010/main" val="41083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FCBA51D-1519-4E18-A42F-C5F1B91FC1A7}"/>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Types of Required Materials</a:t>
            </a:r>
          </a:p>
        </p:txBody>
      </p:sp>
      <p:sp>
        <p:nvSpPr>
          <p:cNvPr id="3" name="Content Placeholder 2">
            <a:extLst>
              <a:ext uri="{FF2B5EF4-FFF2-40B4-BE49-F238E27FC236}">
                <a16:creationId xmlns:a16="http://schemas.microsoft.com/office/drawing/2014/main" id="{3DF490C2-75B2-4C2B-942C-F3B0828464EF}"/>
              </a:ext>
            </a:extLst>
          </p:cNvPr>
          <p:cNvSpPr>
            <a:spLocks noGrp="1"/>
          </p:cNvSpPr>
          <p:nvPr>
            <p:ph idx="1"/>
          </p:nvPr>
        </p:nvSpPr>
        <p:spPr>
          <a:xfrm>
            <a:off x="1482445" y="2281669"/>
            <a:ext cx="9740311" cy="4078652"/>
          </a:xfrm>
        </p:spPr>
        <p:txBody>
          <a:bodyPr anchor="ctr">
            <a:normAutofit/>
          </a:bodyPr>
          <a:lstStyle/>
          <a:p>
            <a:pPr marL="0" indent="0">
              <a:buNone/>
            </a:pPr>
            <a:r>
              <a:rPr lang="en-US" sz="3600" b="1">
                <a:cs typeface="Calibri"/>
              </a:rPr>
              <a:t>Accessibility in Materials</a:t>
            </a:r>
          </a:p>
          <a:p>
            <a:pPr marL="571500" indent="-571500"/>
            <a:r>
              <a:rPr lang="en-US" sz="2400">
                <a:cs typeface="Calibri"/>
              </a:rPr>
              <a:t>Avoid requiring something cost prohibitive</a:t>
            </a:r>
          </a:p>
          <a:p>
            <a:pPr marL="571500" indent="-571500"/>
            <a:r>
              <a:rPr lang="en-US" sz="2400">
                <a:cs typeface="Calibri"/>
              </a:rPr>
              <a:t>Where possible, provide alternative access </a:t>
            </a:r>
          </a:p>
          <a:p>
            <a:pPr marL="571500" indent="-571500"/>
            <a:r>
              <a:rPr lang="en-US" sz="2400">
                <a:cs typeface="Calibri"/>
              </a:rPr>
              <a:t>Explore different modalities for materials (podcasts, videos, interviews, music)</a:t>
            </a:r>
          </a:p>
          <a:p>
            <a:pPr lvl="2"/>
            <a:endParaRPr lang="en-US">
              <a:cs typeface="Calibri"/>
            </a:endParaRPr>
          </a:p>
          <a:p>
            <a:endParaRPr lang="en-US" sz="2400">
              <a:cs typeface="Calibri"/>
            </a:endParaRPr>
          </a:p>
        </p:txBody>
      </p:sp>
    </p:spTree>
    <p:extLst>
      <p:ext uri="{BB962C8B-B14F-4D97-AF65-F5344CB8AC3E}">
        <p14:creationId xmlns:p14="http://schemas.microsoft.com/office/powerpoint/2010/main" val="4211722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CBA51D-1519-4E18-A42F-C5F1B91FC1A7}"/>
              </a:ext>
            </a:extLst>
          </p:cNvPr>
          <p:cNvSpPr>
            <a:spLocks noGrp="1"/>
          </p:cNvSpPr>
          <p:nvPr>
            <p:ph type="title"/>
          </p:nvPr>
        </p:nvSpPr>
        <p:spPr>
          <a:xfrm>
            <a:off x="640079" y="2053641"/>
            <a:ext cx="3669161" cy="2760098"/>
          </a:xfrm>
        </p:spPr>
        <p:txBody>
          <a:bodyPr>
            <a:normAutofit/>
          </a:bodyPr>
          <a:lstStyle/>
          <a:p>
            <a:r>
              <a:rPr lang="en-US">
                <a:solidFill>
                  <a:srgbClr val="FFFFFF"/>
                </a:solidFill>
                <a:cs typeface="Calibri Light"/>
              </a:rPr>
              <a:t>CHAT QUESTION </a:t>
            </a:r>
            <a:endParaRPr lang="en-US">
              <a:solidFill>
                <a:srgbClr val="FFFFFF"/>
              </a:solidFill>
            </a:endParaRPr>
          </a:p>
        </p:txBody>
      </p:sp>
      <p:sp>
        <p:nvSpPr>
          <p:cNvPr id="3" name="Content Placeholder 2">
            <a:extLst>
              <a:ext uri="{FF2B5EF4-FFF2-40B4-BE49-F238E27FC236}">
                <a16:creationId xmlns:a16="http://schemas.microsoft.com/office/drawing/2014/main" id="{3DF490C2-75B2-4C2B-942C-F3B0828464EF}"/>
              </a:ext>
            </a:extLst>
          </p:cNvPr>
          <p:cNvSpPr>
            <a:spLocks noGrp="1"/>
          </p:cNvSpPr>
          <p:nvPr>
            <p:ph idx="1"/>
          </p:nvPr>
        </p:nvSpPr>
        <p:spPr>
          <a:xfrm>
            <a:off x="6090574" y="801866"/>
            <a:ext cx="5306084" cy="5230634"/>
          </a:xfrm>
        </p:spPr>
        <p:txBody>
          <a:bodyPr anchor="ctr">
            <a:normAutofit/>
          </a:bodyPr>
          <a:lstStyle/>
          <a:p>
            <a:pPr marL="0" indent="0" algn="r">
              <a:buNone/>
            </a:pPr>
            <a:r>
              <a:rPr lang="en-US" sz="4000">
                <a:solidFill>
                  <a:srgbClr val="000000"/>
                </a:solidFill>
                <a:cs typeface="Calibri"/>
              </a:rPr>
              <a:t>What element of the current context do you want to ensure is reflected / amplified in your class AND what specific course concept will you connect it to? </a:t>
            </a:r>
            <a:endParaRPr lang="en-US" sz="4000">
              <a:cs typeface="Calibri" panose="020F0502020204030204"/>
            </a:endParaRPr>
          </a:p>
          <a:p>
            <a:endParaRPr lang="en-US" sz="2400">
              <a:solidFill>
                <a:srgbClr val="000000"/>
              </a:solidFill>
              <a:cs typeface="Calibri"/>
            </a:endParaRPr>
          </a:p>
        </p:txBody>
      </p:sp>
    </p:spTree>
    <p:extLst>
      <p:ext uri="{BB962C8B-B14F-4D97-AF65-F5344CB8AC3E}">
        <p14:creationId xmlns:p14="http://schemas.microsoft.com/office/powerpoint/2010/main" val="385702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106537" y="-1106537"/>
            <a:ext cx="6858000" cy="9071075"/>
            <a:chOff x="0" y="0"/>
            <a:chExt cx="2354580" cy="3114402"/>
          </a:xfrm>
        </p:grpSpPr>
        <p:sp>
          <p:nvSpPr>
            <p:cNvPr id="3" name="Freeform 3"/>
            <p:cNvSpPr/>
            <p:nvPr/>
          </p:nvSpPr>
          <p:spPr>
            <a:xfrm>
              <a:off x="0" y="0"/>
              <a:ext cx="2353310" cy="3114403"/>
            </a:xfrm>
            <a:custGeom>
              <a:avLst/>
              <a:gdLst/>
              <a:ahLst/>
              <a:cxnLst/>
              <a:rect l="l" t="t" r="r" b="b"/>
              <a:pathLst>
                <a:path w="2353310" h="3114403">
                  <a:moveTo>
                    <a:pt x="784860" y="3047092"/>
                  </a:moveTo>
                  <a:cubicBezTo>
                    <a:pt x="905510" y="3087733"/>
                    <a:pt x="1042670" y="3114403"/>
                    <a:pt x="1177290" y="3114403"/>
                  </a:cubicBezTo>
                  <a:cubicBezTo>
                    <a:pt x="1311910" y="3114403"/>
                    <a:pt x="1441450" y="3091542"/>
                    <a:pt x="1560830" y="3050903"/>
                  </a:cubicBezTo>
                  <a:cubicBezTo>
                    <a:pt x="1563370" y="3049633"/>
                    <a:pt x="1565910" y="3049633"/>
                    <a:pt x="1568450" y="3048363"/>
                  </a:cubicBezTo>
                  <a:cubicBezTo>
                    <a:pt x="2016760" y="2885803"/>
                    <a:pt x="2346960" y="2456543"/>
                    <a:pt x="2353310" y="1954137"/>
                  </a:cubicBezTo>
                  <a:lnTo>
                    <a:pt x="2353310" y="0"/>
                  </a:lnTo>
                  <a:lnTo>
                    <a:pt x="0" y="0"/>
                  </a:lnTo>
                  <a:lnTo>
                    <a:pt x="0" y="1952678"/>
                  </a:lnTo>
                  <a:cubicBezTo>
                    <a:pt x="6350" y="2459082"/>
                    <a:pt x="331470" y="2888342"/>
                    <a:pt x="784860" y="3047092"/>
                  </a:cubicBezTo>
                  <a:close/>
                </a:path>
              </a:pathLst>
            </a:custGeom>
            <a:solidFill>
              <a:srgbClr val="FF7948"/>
            </a:solidFill>
          </p:spPr>
        </p:sp>
      </p:grpSp>
      <p:sp>
        <p:nvSpPr>
          <p:cNvPr id="4" name="TextBox 4"/>
          <p:cNvSpPr txBox="1"/>
          <p:nvPr/>
        </p:nvSpPr>
        <p:spPr>
          <a:xfrm>
            <a:off x="1207622" y="5132411"/>
            <a:ext cx="7682290" cy="450636"/>
          </a:xfrm>
          <a:prstGeom prst="rect">
            <a:avLst/>
          </a:prstGeom>
        </p:spPr>
        <p:txBody>
          <a:bodyPr lIns="0" tIns="0" rIns="0" bIns="0" rtlCol="0" anchor="t">
            <a:spAutoFit/>
          </a:bodyPr>
          <a:lstStyle/>
          <a:p>
            <a:pPr>
              <a:lnSpc>
                <a:spcPts val="3724"/>
              </a:lnSpc>
            </a:pPr>
            <a:r>
              <a:rPr lang="en-US" sz="2800" spc="-56">
                <a:solidFill>
                  <a:srgbClr val="FFFFFF"/>
                </a:solidFill>
                <a:latin typeface="Montserrat Light"/>
              </a:rPr>
              <a:t>Strategies that Foster Anti-Racism</a:t>
            </a:r>
          </a:p>
        </p:txBody>
      </p:sp>
      <p:sp>
        <p:nvSpPr>
          <p:cNvPr id="5" name="TextBox 5"/>
          <p:cNvSpPr txBox="1"/>
          <p:nvPr/>
        </p:nvSpPr>
        <p:spPr>
          <a:xfrm>
            <a:off x="1207622" y="1419862"/>
            <a:ext cx="7682290" cy="371897"/>
          </a:xfrm>
          <a:prstGeom prst="rect">
            <a:avLst/>
          </a:prstGeom>
        </p:spPr>
        <p:txBody>
          <a:bodyPr lIns="0" tIns="0" rIns="0" bIns="0" rtlCol="0" anchor="t">
            <a:spAutoFit/>
          </a:bodyPr>
          <a:lstStyle/>
          <a:p>
            <a:pPr>
              <a:lnSpc>
                <a:spcPts val="2939"/>
              </a:lnSpc>
            </a:pPr>
            <a:r>
              <a:rPr lang="en-US" sz="2491" spc="-49">
                <a:solidFill>
                  <a:srgbClr val="F2F0F4"/>
                </a:solidFill>
                <a:latin typeface="Montserrat Light Bold"/>
              </a:rPr>
              <a:t>THINGS WE DO:</a:t>
            </a:r>
          </a:p>
        </p:txBody>
      </p:sp>
      <p:sp>
        <p:nvSpPr>
          <p:cNvPr id="6" name="TextBox 6"/>
          <p:cNvSpPr txBox="1"/>
          <p:nvPr/>
        </p:nvSpPr>
        <p:spPr>
          <a:xfrm>
            <a:off x="1207622" y="2115529"/>
            <a:ext cx="7682290" cy="2772810"/>
          </a:xfrm>
          <a:prstGeom prst="rect">
            <a:avLst/>
          </a:prstGeom>
        </p:spPr>
        <p:txBody>
          <a:bodyPr lIns="0" tIns="0" rIns="0" bIns="0" rtlCol="0" anchor="t">
            <a:spAutoFit/>
          </a:bodyPr>
          <a:lstStyle/>
          <a:p>
            <a:pPr>
              <a:lnSpc>
                <a:spcPts val="7200"/>
              </a:lnSpc>
            </a:pPr>
            <a:r>
              <a:rPr lang="en-US" sz="8000" spc="-159">
                <a:solidFill>
                  <a:srgbClr val="3C47D6"/>
                </a:solidFill>
                <a:latin typeface="Montserrat Classic Bold"/>
              </a:rPr>
              <a:t>Learning Activities &amp; Assessment </a:t>
            </a:r>
          </a:p>
        </p:txBody>
      </p:sp>
      <p:sp>
        <p:nvSpPr>
          <p:cNvPr id="7" name="AutoShape 7"/>
          <p:cNvSpPr/>
          <p:nvPr/>
        </p:nvSpPr>
        <p:spPr>
          <a:xfrm rot="-10800000">
            <a:off x="1207622" y="4841670"/>
            <a:ext cx="7682290" cy="71631"/>
          </a:xfrm>
          <a:prstGeom prst="rect">
            <a:avLst/>
          </a:prstGeom>
          <a:solidFill>
            <a:srgbClr val="3C47D6"/>
          </a:solidFill>
        </p:spPr>
      </p:sp>
      <p:grpSp>
        <p:nvGrpSpPr>
          <p:cNvPr id="8" name="Group 8"/>
          <p:cNvGrpSpPr>
            <a:grpSpLocks noChangeAspect="1"/>
          </p:cNvGrpSpPr>
          <p:nvPr/>
        </p:nvGrpSpPr>
        <p:grpSpPr>
          <a:xfrm>
            <a:off x="8763000" y="-2546327"/>
            <a:ext cx="5486400" cy="5486400"/>
            <a:chOff x="0" y="0"/>
            <a:chExt cx="1708150" cy="1708150"/>
          </a:xfrm>
        </p:grpSpPr>
        <p:sp>
          <p:nvSpPr>
            <p:cNvPr id="9" name="Freeform 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p:spPr>
        </p:sp>
      </p:grpSp>
      <p:grpSp>
        <p:nvGrpSpPr>
          <p:cNvPr id="10" name="Group 10"/>
          <p:cNvGrpSpPr>
            <a:grpSpLocks noChangeAspect="1"/>
          </p:cNvGrpSpPr>
          <p:nvPr/>
        </p:nvGrpSpPr>
        <p:grpSpPr>
          <a:xfrm>
            <a:off x="8549317" y="2034236"/>
            <a:ext cx="4137981" cy="4137965"/>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4999" r="-24999"/>
              </a:stretch>
            </a:blipFill>
          </p:spPr>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643201" y="-1690799"/>
            <a:ext cx="6858000" cy="10239598"/>
            <a:chOff x="0" y="0"/>
            <a:chExt cx="2354580" cy="3515595"/>
          </a:xfrm>
        </p:grpSpPr>
        <p:sp>
          <p:nvSpPr>
            <p:cNvPr id="3" name="Freeform 3"/>
            <p:cNvSpPr/>
            <p:nvPr/>
          </p:nvSpPr>
          <p:spPr>
            <a:xfrm>
              <a:off x="0" y="0"/>
              <a:ext cx="2353310" cy="3515595"/>
            </a:xfrm>
            <a:custGeom>
              <a:avLst/>
              <a:gdLst/>
              <a:ahLst/>
              <a:cxnLst/>
              <a:rect l="l" t="t" r="r" b="b"/>
              <a:pathLst>
                <a:path w="2353310" h="3515595">
                  <a:moveTo>
                    <a:pt x="784860" y="3448286"/>
                  </a:moveTo>
                  <a:cubicBezTo>
                    <a:pt x="905510" y="3488925"/>
                    <a:pt x="1042670" y="3515595"/>
                    <a:pt x="1177290" y="3515595"/>
                  </a:cubicBezTo>
                  <a:cubicBezTo>
                    <a:pt x="1311910" y="3515595"/>
                    <a:pt x="1441450" y="3492736"/>
                    <a:pt x="1560830" y="3452095"/>
                  </a:cubicBezTo>
                  <a:cubicBezTo>
                    <a:pt x="1563370" y="3450825"/>
                    <a:pt x="1565910" y="3450825"/>
                    <a:pt x="1568450" y="3449555"/>
                  </a:cubicBezTo>
                  <a:cubicBezTo>
                    <a:pt x="2016760" y="3286995"/>
                    <a:pt x="2346960" y="2857735"/>
                    <a:pt x="2353310" y="2354096"/>
                  </a:cubicBezTo>
                  <a:lnTo>
                    <a:pt x="2353310" y="0"/>
                  </a:lnTo>
                  <a:lnTo>
                    <a:pt x="0" y="0"/>
                  </a:lnTo>
                  <a:lnTo>
                    <a:pt x="0" y="2352328"/>
                  </a:lnTo>
                  <a:cubicBezTo>
                    <a:pt x="6350" y="2860275"/>
                    <a:pt x="331470" y="3289535"/>
                    <a:pt x="784860" y="3448285"/>
                  </a:cubicBezTo>
                  <a:close/>
                </a:path>
              </a:pathLst>
            </a:custGeom>
            <a:solidFill>
              <a:srgbClr val="FF7948"/>
            </a:solidFill>
          </p:spPr>
        </p:sp>
      </p:grpSp>
      <p:grpSp>
        <p:nvGrpSpPr>
          <p:cNvPr id="4" name="Group 4"/>
          <p:cNvGrpSpPr/>
          <p:nvPr/>
        </p:nvGrpSpPr>
        <p:grpSpPr>
          <a:xfrm>
            <a:off x="3736377" y="942810"/>
            <a:ext cx="7769823" cy="5048475"/>
            <a:chOff x="0" y="190500"/>
            <a:chExt cx="15539646" cy="10096950"/>
          </a:xfrm>
        </p:grpSpPr>
        <p:sp>
          <p:nvSpPr>
            <p:cNvPr id="5" name="TextBox 5"/>
            <p:cNvSpPr txBox="1"/>
            <p:nvPr/>
          </p:nvSpPr>
          <p:spPr>
            <a:xfrm>
              <a:off x="0" y="190500"/>
              <a:ext cx="15539646" cy="3488134"/>
            </a:xfrm>
            <a:prstGeom prst="rect">
              <a:avLst/>
            </a:prstGeom>
          </p:spPr>
          <p:txBody>
            <a:bodyPr lIns="0" tIns="0" rIns="0" bIns="0" rtlCol="0" anchor="t">
              <a:spAutoFit/>
            </a:bodyPr>
            <a:lstStyle/>
            <a:p>
              <a:pPr>
                <a:lnSpc>
                  <a:spcPts val="6798"/>
                </a:lnSpc>
              </a:pPr>
              <a:r>
                <a:rPr lang="en-US" sz="6798" spc="-67">
                  <a:solidFill>
                    <a:srgbClr val="3C47D6"/>
                  </a:solidFill>
                  <a:latin typeface="Montserrat Classic Bold"/>
                </a:rPr>
                <a:t>Put together collaboratively by:</a:t>
              </a:r>
            </a:p>
          </p:txBody>
        </p:sp>
        <p:sp>
          <p:nvSpPr>
            <p:cNvPr id="6" name="TextBox 6"/>
            <p:cNvSpPr txBox="1"/>
            <p:nvPr/>
          </p:nvSpPr>
          <p:spPr>
            <a:xfrm>
              <a:off x="0" y="6000172"/>
              <a:ext cx="15539646" cy="3430170"/>
            </a:xfrm>
            <a:prstGeom prst="rect">
              <a:avLst/>
            </a:prstGeom>
          </p:spPr>
          <p:txBody>
            <a:bodyPr lIns="0" tIns="0" rIns="0" bIns="0" rtlCol="0" anchor="t">
              <a:spAutoFit/>
            </a:bodyPr>
            <a:lstStyle/>
            <a:p>
              <a:pPr>
                <a:lnSpc>
                  <a:spcPts val="3371"/>
                </a:lnSpc>
              </a:pPr>
              <a:r>
                <a:rPr lang="en-US" sz="2740" spc="-82">
                  <a:solidFill>
                    <a:srgbClr val="FFFFFF"/>
                  </a:solidFill>
                  <a:latin typeface="Montserrat Classic Bold"/>
                </a:rPr>
                <a:t>Kristin Krueger, PhD (Anthropology)</a:t>
              </a:r>
            </a:p>
            <a:p>
              <a:pPr>
                <a:lnSpc>
                  <a:spcPts val="3371"/>
                </a:lnSpc>
              </a:pPr>
              <a:r>
                <a:rPr lang="en-US" sz="2740" spc="-82">
                  <a:solidFill>
                    <a:srgbClr val="FFFFFF"/>
                  </a:solidFill>
                  <a:latin typeface="Montserrat Classic Bold"/>
                </a:rPr>
                <a:t>Thea Strand, PhD (Anthropology)</a:t>
              </a:r>
            </a:p>
            <a:p>
              <a:pPr>
                <a:lnSpc>
                  <a:spcPts val="3371"/>
                </a:lnSpc>
              </a:pPr>
              <a:r>
                <a:rPr lang="en-US" sz="2740" spc="-82">
                  <a:solidFill>
                    <a:srgbClr val="FFFFFF"/>
                  </a:solidFill>
                  <a:latin typeface="Montserrat Classic Bold"/>
                </a:rPr>
                <a:t>Aana Marie Vigen, PhD (Theology) </a:t>
              </a:r>
            </a:p>
            <a:p>
              <a:pPr>
                <a:lnSpc>
                  <a:spcPts val="3371"/>
                </a:lnSpc>
              </a:pPr>
              <a:r>
                <a:rPr lang="en-US" sz="2740" spc="-82">
                  <a:solidFill>
                    <a:srgbClr val="FFFFFF"/>
                  </a:solidFill>
                  <a:latin typeface="Montserrat Classic Bold"/>
                </a:rPr>
                <a:t>&amp; Frederick Staidum, PhD (English)</a:t>
              </a:r>
            </a:p>
          </p:txBody>
        </p:sp>
        <p:sp>
          <p:nvSpPr>
            <p:cNvPr id="7" name="TextBox 7"/>
            <p:cNvSpPr txBox="1"/>
            <p:nvPr/>
          </p:nvSpPr>
          <p:spPr>
            <a:xfrm>
              <a:off x="0" y="9706008"/>
              <a:ext cx="15539646" cy="581442"/>
            </a:xfrm>
            <a:prstGeom prst="rect">
              <a:avLst/>
            </a:prstGeom>
          </p:spPr>
          <p:txBody>
            <a:bodyPr lIns="0" tIns="0" rIns="0" bIns="0" rtlCol="0" anchor="t">
              <a:spAutoFit/>
            </a:bodyPr>
            <a:lstStyle/>
            <a:p>
              <a:pPr>
                <a:lnSpc>
                  <a:spcPts val="2612"/>
                </a:lnSpc>
              </a:pPr>
              <a:endParaRPr sz="1200"/>
            </a:p>
          </p:txBody>
        </p:sp>
      </p:grpSp>
      <p:grpSp>
        <p:nvGrpSpPr>
          <p:cNvPr id="8" name="Group 8"/>
          <p:cNvGrpSpPr>
            <a:grpSpLocks noChangeAspect="1"/>
          </p:cNvGrpSpPr>
          <p:nvPr/>
        </p:nvGrpSpPr>
        <p:grpSpPr>
          <a:xfrm>
            <a:off x="-2057400" y="685800"/>
            <a:ext cx="5486400" cy="5486400"/>
            <a:chOff x="0" y="0"/>
            <a:chExt cx="1708150" cy="1708150"/>
          </a:xfrm>
        </p:grpSpPr>
        <p:sp>
          <p:nvSpPr>
            <p:cNvPr id="9" name="Freeform 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p:spPr>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81000" y="381000"/>
            <a:ext cx="6858000" cy="6096000"/>
            <a:chOff x="0" y="0"/>
            <a:chExt cx="2354580" cy="2092960"/>
          </a:xfrm>
        </p:grpSpPr>
        <p:sp>
          <p:nvSpPr>
            <p:cNvPr id="3" name="Freeform 3"/>
            <p:cNvSpPr/>
            <p:nvPr/>
          </p:nvSpPr>
          <p:spPr>
            <a:xfrm>
              <a:off x="0" y="0"/>
              <a:ext cx="2353310" cy="2092960"/>
            </a:xfrm>
            <a:custGeom>
              <a:avLst/>
              <a:gdLst/>
              <a:ahLst/>
              <a:cxnLst/>
              <a:rect l="l" t="t" r="r" b="b"/>
              <a:pathLst>
                <a:path w="2353310" h="2092960">
                  <a:moveTo>
                    <a:pt x="784860" y="2025650"/>
                  </a:moveTo>
                  <a:cubicBezTo>
                    <a:pt x="905510" y="2066290"/>
                    <a:pt x="1042670" y="2092960"/>
                    <a:pt x="1177290" y="2092960"/>
                  </a:cubicBezTo>
                  <a:cubicBezTo>
                    <a:pt x="1311910" y="2092960"/>
                    <a:pt x="1441450" y="2070100"/>
                    <a:pt x="1560830" y="2029460"/>
                  </a:cubicBezTo>
                  <a:cubicBezTo>
                    <a:pt x="1563370" y="2028190"/>
                    <a:pt x="1565910" y="2028190"/>
                    <a:pt x="1568450" y="2026920"/>
                  </a:cubicBezTo>
                  <a:cubicBezTo>
                    <a:pt x="2016760" y="1864360"/>
                    <a:pt x="2346960" y="1435100"/>
                    <a:pt x="2353310" y="935838"/>
                  </a:cubicBezTo>
                  <a:lnTo>
                    <a:pt x="2353310" y="0"/>
                  </a:lnTo>
                  <a:lnTo>
                    <a:pt x="0" y="0"/>
                  </a:lnTo>
                  <a:lnTo>
                    <a:pt x="0" y="935165"/>
                  </a:lnTo>
                  <a:cubicBezTo>
                    <a:pt x="6350" y="1437640"/>
                    <a:pt x="331470" y="1866900"/>
                    <a:pt x="784860" y="2025650"/>
                  </a:cubicBezTo>
                  <a:close/>
                </a:path>
              </a:pathLst>
            </a:custGeom>
            <a:solidFill>
              <a:srgbClr val="FF7948"/>
            </a:solidFill>
          </p:spPr>
        </p:sp>
      </p:grpSp>
      <p:sp>
        <p:nvSpPr>
          <p:cNvPr id="4" name="TextBox 4"/>
          <p:cNvSpPr txBox="1"/>
          <p:nvPr/>
        </p:nvSpPr>
        <p:spPr>
          <a:xfrm>
            <a:off x="240471" y="1651404"/>
            <a:ext cx="5261449" cy="3590727"/>
          </a:xfrm>
          <a:prstGeom prst="rect">
            <a:avLst/>
          </a:prstGeom>
        </p:spPr>
        <p:txBody>
          <a:bodyPr lIns="0" tIns="0" rIns="0" bIns="0" rtlCol="0" anchor="t">
            <a:spAutoFit/>
          </a:bodyPr>
          <a:lstStyle/>
          <a:p>
            <a:pPr>
              <a:lnSpc>
                <a:spcPts val="5573"/>
              </a:lnSpc>
            </a:pPr>
            <a:r>
              <a:rPr lang="en-US" sz="5866" spc="-117">
                <a:solidFill>
                  <a:srgbClr val="3C47D6"/>
                </a:solidFill>
                <a:latin typeface="Montserrat Classic Bold"/>
              </a:rPr>
              <a:t>Overall</a:t>
            </a:r>
          </a:p>
          <a:p>
            <a:pPr>
              <a:lnSpc>
                <a:spcPts val="5573"/>
              </a:lnSpc>
            </a:pPr>
            <a:r>
              <a:rPr lang="en-US" sz="5866" spc="-117">
                <a:solidFill>
                  <a:srgbClr val="3C47D6"/>
                </a:solidFill>
                <a:latin typeface="Montserrat Classic Bold"/>
              </a:rPr>
              <a:t>Suggestions for Designing Activities &amp; Assignments</a:t>
            </a:r>
          </a:p>
        </p:txBody>
      </p:sp>
      <p:grpSp>
        <p:nvGrpSpPr>
          <p:cNvPr id="5" name="Group 5"/>
          <p:cNvGrpSpPr/>
          <p:nvPr/>
        </p:nvGrpSpPr>
        <p:grpSpPr>
          <a:xfrm>
            <a:off x="6327437" y="815975"/>
            <a:ext cx="4957176" cy="895817"/>
            <a:chOff x="0" y="-19051"/>
            <a:chExt cx="9914353" cy="1791634"/>
          </a:xfrm>
        </p:grpSpPr>
        <p:sp>
          <p:nvSpPr>
            <p:cNvPr id="6" name="TextBox 6"/>
            <p:cNvSpPr txBox="1"/>
            <p:nvPr/>
          </p:nvSpPr>
          <p:spPr>
            <a:xfrm>
              <a:off x="0" y="-19051"/>
              <a:ext cx="7802799" cy="641202"/>
            </a:xfrm>
            <a:prstGeom prst="rect">
              <a:avLst/>
            </a:prstGeom>
          </p:spPr>
          <p:txBody>
            <a:bodyPr lIns="0" tIns="0" rIns="0" bIns="0" rtlCol="0" anchor="t">
              <a:spAutoFit/>
            </a:bodyPr>
            <a:lstStyle/>
            <a:p>
              <a:pPr>
                <a:lnSpc>
                  <a:spcPts val="2519"/>
                </a:lnSpc>
              </a:pPr>
              <a:r>
                <a:rPr lang="en-US" sz="2133" b="1" spc="-39">
                  <a:solidFill>
                    <a:srgbClr val="000000"/>
                  </a:solidFill>
                  <a:latin typeface="Montserrat Light"/>
                </a:rPr>
                <a:t>BUILD IN FLEXIBILITY</a:t>
              </a:r>
            </a:p>
          </p:txBody>
        </p:sp>
        <p:sp>
          <p:nvSpPr>
            <p:cNvPr id="7" name="TextBox 7"/>
            <p:cNvSpPr txBox="1"/>
            <p:nvPr/>
          </p:nvSpPr>
          <p:spPr>
            <a:xfrm>
              <a:off x="0" y="695365"/>
              <a:ext cx="9914353" cy="1077218"/>
            </a:xfrm>
            <a:prstGeom prst="rect">
              <a:avLst/>
            </a:prstGeom>
          </p:spPr>
          <p:txBody>
            <a:bodyPr lIns="0" tIns="0" rIns="0" bIns="0" rtlCol="0" anchor="t">
              <a:spAutoFit/>
            </a:bodyPr>
            <a:lstStyle/>
            <a:p>
              <a:pPr>
                <a:lnSpc>
                  <a:spcPts val="2147"/>
                </a:lnSpc>
              </a:pPr>
              <a:r>
                <a:rPr lang="en-US" sz="2133" spc="2">
                  <a:solidFill>
                    <a:srgbClr val="000000"/>
                  </a:solidFill>
                  <a:latin typeface="Montserrat Light"/>
                </a:rPr>
                <a:t>Not everyone cannot perform their best in every format</a:t>
              </a:r>
            </a:p>
          </p:txBody>
        </p:sp>
      </p:grpSp>
      <p:grpSp>
        <p:nvGrpSpPr>
          <p:cNvPr id="8" name="Group 8"/>
          <p:cNvGrpSpPr/>
          <p:nvPr/>
        </p:nvGrpSpPr>
        <p:grpSpPr>
          <a:xfrm>
            <a:off x="6327437" y="2385458"/>
            <a:ext cx="5420319" cy="1448086"/>
            <a:chOff x="0" y="-19049"/>
            <a:chExt cx="10840637" cy="2896170"/>
          </a:xfrm>
        </p:grpSpPr>
        <p:sp>
          <p:nvSpPr>
            <p:cNvPr id="9" name="TextBox 9"/>
            <p:cNvSpPr txBox="1"/>
            <p:nvPr/>
          </p:nvSpPr>
          <p:spPr>
            <a:xfrm>
              <a:off x="0" y="-19049"/>
              <a:ext cx="10357525" cy="1282401"/>
            </a:xfrm>
            <a:prstGeom prst="rect">
              <a:avLst/>
            </a:prstGeom>
          </p:spPr>
          <p:txBody>
            <a:bodyPr lIns="0" tIns="0" rIns="0" bIns="0" rtlCol="0" anchor="t">
              <a:spAutoFit/>
            </a:bodyPr>
            <a:lstStyle/>
            <a:p>
              <a:pPr>
                <a:lnSpc>
                  <a:spcPts val="2519"/>
                </a:lnSpc>
              </a:pPr>
              <a:r>
                <a:rPr lang="en-US" sz="2100" b="1" spc="-39">
                  <a:latin typeface="Montserrat Light"/>
                </a:rPr>
                <a:t>AVOID CREATING DISPROPORTIONATE &amp; UNDUE BURDENS</a:t>
              </a:r>
            </a:p>
          </p:txBody>
        </p:sp>
        <p:sp>
          <p:nvSpPr>
            <p:cNvPr id="10" name="TextBox 10"/>
            <p:cNvSpPr txBox="1"/>
            <p:nvPr/>
          </p:nvSpPr>
          <p:spPr>
            <a:xfrm>
              <a:off x="0" y="1253728"/>
              <a:ext cx="10840637" cy="1623393"/>
            </a:xfrm>
            <a:prstGeom prst="rect">
              <a:avLst/>
            </a:prstGeom>
          </p:spPr>
          <p:txBody>
            <a:bodyPr lIns="0" tIns="0" rIns="0" bIns="0" rtlCol="0" anchor="t">
              <a:spAutoFit/>
            </a:bodyPr>
            <a:lstStyle/>
            <a:p>
              <a:pPr>
                <a:lnSpc>
                  <a:spcPts val="2147"/>
                </a:lnSpc>
              </a:pPr>
              <a:r>
                <a:rPr lang="en-US" sz="2100" spc="2">
                  <a:solidFill>
                    <a:srgbClr val="000000"/>
                  </a:solidFill>
                  <a:latin typeface="Calibri"/>
                  <a:cs typeface="Calibri"/>
                </a:rPr>
                <a:t>Does</a:t>
              </a:r>
              <a:r>
                <a:rPr lang="en-US" sz="2100" spc="2">
                  <a:ea typeface="+mn-lt"/>
                  <a:cs typeface="+mn-lt"/>
                </a:rPr>
                <a:t> any assignment incur additional costs to students that are not stipulated in your syllabus?</a:t>
              </a:r>
              <a:endParaRPr lang="en-US"/>
            </a:p>
            <a:p>
              <a:pPr>
                <a:lnSpc>
                  <a:spcPts val="2147"/>
                </a:lnSpc>
              </a:pPr>
              <a:endParaRPr lang="en-US" sz="2100" spc="2">
                <a:solidFill>
                  <a:srgbClr val="FFFFFF"/>
                </a:solidFill>
                <a:latin typeface="Montserrat Light"/>
              </a:endParaRPr>
            </a:p>
          </p:txBody>
        </p:sp>
      </p:grpSp>
      <p:grpSp>
        <p:nvGrpSpPr>
          <p:cNvPr id="11" name="Group 11"/>
          <p:cNvGrpSpPr/>
          <p:nvPr/>
        </p:nvGrpSpPr>
        <p:grpSpPr>
          <a:xfrm>
            <a:off x="6327437" y="4502802"/>
            <a:ext cx="5540211" cy="1794706"/>
            <a:chOff x="0" y="-19050"/>
            <a:chExt cx="11080421" cy="3589410"/>
          </a:xfrm>
        </p:grpSpPr>
        <p:sp>
          <p:nvSpPr>
            <p:cNvPr id="12" name="TextBox 12"/>
            <p:cNvSpPr txBox="1"/>
            <p:nvPr/>
          </p:nvSpPr>
          <p:spPr>
            <a:xfrm>
              <a:off x="0" y="-19050"/>
              <a:ext cx="11080421" cy="1923603"/>
            </a:xfrm>
            <a:prstGeom prst="rect">
              <a:avLst/>
            </a:prstGeom>
          </p:spPr>
          <p:txBody>
            <a:bodyPr lIns="0" tIns="0" rIns="0" bIns="0" rtlCol="0" anchor="t">
              <a:spAutoFit/>
            </a:bodyPr>
            <a:lstStyle/>
            <a:p>
              <a:pPr>
                <a:lnSpc>
                  <a:spcPts val="2519"/>
                </a:lnSpc>
              </a:pPr>
              <a:r>
                <a:rPr lang="en-US" sz="2100" b="1" spc="-39">
                  <a:latin typeface="Montserrat Light"/>
                </a:rPr>
                <a:t>INCORPORATE SUFFICIENT &amp; VARIED OPPORTUNITIES FOR LOW/NO-STAKES  CRITICAL SELF-REFLECTION</a:t>
              </a:r>
            </a:p>
          </p:txBody>
        </p:sp>
        <p:sp>
          <p:nvSpPr>
            <p:cNvPr id="13" name="TextBox 13"/>
            <p:cNvSpPr txBox="1"/>
            <p:nvPr/>
          </p:nvSpPr>
          <p:spPr>
            <a:xfrm>
              <a:off x="0" y="1946967"/>
              <a:ext cx="10840637" cy="1623393"/>
            </a:xfrm>
            <a:prstGeom prst="rect">
              <a:avLst/>
            </a:prstGeom>
          </p:spPr>
          <p:txBody>
            <a:bodyPr lIns="0" tIns="0" rIns="0" bIns="0" rtlCol="0" anchor="t">
              <a:spAutoFit/>
            </a:bodyPr>
            <a:lstStyle/>
            <a:p>
              <a:pPr>
                <a:lnSpc>
                  <a:spcPts val="2147"/>
                </a:lnSpc>
              </a:pPr>
              <a:r>
                <a:rPr lang="en-US" sz="2100" spc="2">
                  <a:solidFill>
                    <a:srgbClr val="000000"/>
                  </a:solidFill>
                  <a:latin typeface="Calibri"/>
                  <a:cs typeface="Calibri"/>
                </a:rPr>
                <a:t>Examples</a:t>
              </a:r>
              <a:r>
                <a:rPr lang="en-US" sz="2100" spc="2">
                  <a:ea typeface="+mn-lt"/>
                  <a:cs typeface="+mn-lt"/>
                </a:rPr>
                <a:t>: journaling, scribbles, anonymous responses to in-class surveys, polling, etc.</a:t>
              </a:r>
              <a:endParaRPr lang="en-US"/>
            </a:p>
            <a:p>
              <a:pPr>
                <a:lnSpc>
                  <a:spcPts val="2147"/>
                </a:lnSpc>
              </a:pPr>
              <a:endParaRPr lang="en-US" sz="2100" spc="2">
                <a:solidFill>
                  <a:srgbClr val="FFFFFF"/>
                </a:solidFill>
                <a:latin typeface="Montserrat Light"/>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6200000">
            <a:off x="-381000" y="367270"/>
            <a:ext cx="6858000" cy="6096000"/>
            <a:chOff x="0" y="0"/>
            <a:chExt cx="2354580" cy="2092960"/>
          </a:xfrm>
        </p:grpSpPr>
        <p:sp>
          <p:nvSpPr>
            <p:cNvPr id="3" name="Freeform 3"/>
            <p:cNvSpPr/>
            <p:nvPr/>
          </p:nvSpPr>
          <p:spPr>
            <a:xfrm>
              <a:off x="0" y="0"/>
              <a:ext cx="2353310" cy="2092960"/>
            </a:xfrm>
            <a:custGeom>
              <a:avLst/>
              <a:gdLst/>
              <a:ahLst/>
              <a:cxnLst/>
              <a:rect l="l" t="t" r="r" b="b"/>
              <a:pathLst>
                <a:path w="2353310" h="2092960">
                  <a:moveTo>
                    <a:pt x="784860" y="2025650"/>
                  </a:moveTo>
                  <a:cubicBezTo>
                    <a:pt x="905510" y="2066290"/>
                    <a:pt x="1042670" y="2092960"/>
                    <a:pt x="1177290" y="2092960"/>
                  </a:cubicBezTo>
                  <a:cubicBezTo>
                    <a:pt x="1311910" y="2092960"/>
                    <a:pt x="1441450" y="2070100"/>
                    <a:pt x="1560830" y="2029460"/>
                  </a:cubicBezTo>
                  <a:cubicBezTo>
                    <a:pt x="1563370" y="2028190"/>
                    <a:pt x="1565910" y="2028190"/>
                    <a:pt x="1568450" y="2026920"/>
                  </a:cubicBezTo>
                  <a:cubicBezTo>
                    <a:pt x="2016760" y="1864360"/>
                    <a:pt x="2346960" y="1435100"/>
                    <a:pt x="2353310" y="935838"/>
                  </a:cubicBezTo>
                  <a:lnTo>
                    <a:pt x="2353310" y="0"/>
                  </a:lnTo>
                  <a:lnTo>
                    <a:pt x="0" y="0"/>
                  </a:lnTo>
                  <a:lnTo>
                    <a:pt x="0" y="935165"/>
                  </a:lnTo>
                  <a:cubicBezTo>
                    <a:pt x="6350" y="1437640"/>
                    <a:pt x="331470" y="1866900"/>
                    <a:pt x="784860" y="2025650"/>
                  </a:cubicBezTo>
                  <a:close/>
                </a:path>
              </a:pathLst>
            </a:custGeom>
            <a:solidFill>
              <a:srgbClr val="FF7948"/>
            </a:solidFill>
          </p:spPr>
        </p:sp>
      </p:grpSp>
      <p:sp>
        <p:nvSpPr>
          <p:cNvPr id="4" name="TextBox 4"/>
          <p:cNvSpPr txBox="1"/>
          <p:nvPr/>
        </p:nvSpPr>
        <p:spPr>
          <a:xfrm>
            <a:off x="240471" y="1651404"/>
            <a:ext cx="5261449" cy="3590727"/>
          </a:xfrm>
          <a:prstGeom prst="rect">
            <a:avLst/>
          </a:prstGeom>
        </p:spPr>
        <p:txBody>
          <a:bodyPr lIns="0" tIns="0" rIns="0" bIns="0" rtlCol="0" anchor="t">
            <a:spAutoFit/>
          </a:bodyPr>
          <a:lstStyle/>
          <a:p>
            <a:pPr>
              <a:lnSpc>
                <a:spcPts val="5573"/>
              </a:lnSpc>
            </a:pPr>
            <a:r>
              <a:rPr lang="en-US" sz="5866" spc="-117">
                <a:solidFill>
                  <a:srgbClr val="3C47D6"/>
                </a:solidFill>
                <a:latin typeface="Montserrat Classic Bold"/>
              </a:rPr>
              <a:t>Overall</a:t>
            </a:r>
          </a:p>
          <a:p>
            <a:pPr>
              <a:lnSpc>
                <a:spcPts val="5573"/>
              </a:lnSpc>
            </a:pPr>
            <a:r>
              <a:rPr lang="en-US" sz="5866" spc="-117">
                <a:solidFill>
                  <a:srgbClr val="3C47D6"/>
                </a:solidFill>
                <a:latin typeface="Montserrat Classic Bold"/>
              </a:rPr>
              <a:t>Suggestions for Designing Activities &amp; Assignments</a:t>
            </a:r>
          </a:p>
        </p:txBody>
      </p:sp>
      <p:sp>
        <p:nvSpPr>
          <p:cNvPr id="5" name="TextBox 5"/>
          <p:cNvSpPr txBox="1"/>
          <p:nvPr/>
        </p:nvSpPr>
        <p:spPr>
          <a:xfrm>
            <a:off x="6228387" y="1605483"/>
            <a:ext cx="5557213" cy="8676478"/>
          </a:xfrm>
          <a:prstGeom prst="rect">
            <a:avLst/>
          </a:prstGeom>
        </p:spPr>
        <p:txBody>
          <a:bodyPr wrap="square" lIns="0" tIns="0" rIns="0" bIns="0" rtlCol="0" anchor="t">
            <a:spAutoFit/>
          </a:bodyPr>
          <a:lstStyle/>
          <a:p>
            <a:pPr>
              <a:lnSpc>
                <a:spcPts val="2146"/>
              </a:lnSpc>
            </a:pPr>
            <a:r>
              <a:rPr lang="en-US" sz="2100" b="1" spc="2">
                <a:solidFill>
                  <a:srgbClr val="000000"/>
                </a:solidFill>
                <a:latin typeface="Calibri"/>
                <a:cs typeface="Calibri"/>
              </a:rPr>
              <a:t>Racialized</a:t>
            </a:r>
            <a:r>
              <a:rPr lang="en-US" sz="2100" b="1" spc="2">
                <a:ea typeface="+mn-lt"/>
                <a:cs typeface="+mn-lt"/>
              </a:rPr>
              <a:t> students may experience</a:t>
            </a:r>
            <a:endParaRPr lang="en-US"/>
          </a:p>
          <a:p>
            <a:r>
              <a:rPr lang="en-US" sz="2100" b="1" spc="2">
                <a:ea typeface="+mn-lt"/>
                <a:cs typeface="+mn-lt"/>
              </a:rPr>
              <a:t>anxiety if they feel they are, in any way expected to confirm a "poor Black" or "poor immigrant" experience.  </a:t>
            </a:r>
            <a:endParaRPr lang="en-US" sz="2100">
              <a:ea typeface="+mn-lt"/>
              <a:cs typeface="+mn-lt"/>
            </a:endParaRPr>
          </a:p>
          <a:p>
            <a:endParaRPr lang="en-US" sz="2100" b="1" spc="2">
              <a:ea typeface="+mn-lt"/>
              <a:cs typeface="+mn-lt"/>
            </a:endParaRPr>
          </a:p>
          <a:p>
            <a:r>
              <a:rPr lang="en-US" sz="2100" b="1" spc="2">
                <a:ea typeface="+mn-lt"/>
                <a:cs typeface="+mn-lt"/>
              </a:rPr>
              <a:t>When/if they do, they may suffer in silence and/or ignore the assignment. </a:t>
            </a:r>
            <a:endParaRPr lang="en-US">
              <a:ea typeface="+mn-lt"/>
              <a:cs typeface="+mn-lt"/>
            </a:endParaRPr>
          </a:p>
          <a:p>
            <a:endParaRPr lang="en-US" sz="2100" b="1" spc="2">
              <a:cs typeface="Calibri"/>
            </a:endParaRPr>
          </a:p>
          <a:p>
            <a:r>
              <a:rPr lang="en-US" sz="2100" b="1" spc="2">
                <a:ea typeface="+mn-lt"/>
                <a:cs typeface="+mn-lt"/>
              </a:rPr>
              <a:t>Never expect or ask individual students to "represent" their race (or other facet of their identity). </a:t>
            </a:r>
            <a:endParaRPr lang="en-US">
              <a:ea typeface="+mn-lt"/>
              <a:cs typeface="+mn-lt"/>
            </a:endParaRPr>
          </a:p>
          <a:p>
            <a:endParaRPr lang="en-US" sz="2100" b="1" spc="2">
              <a:cs typeface="Calibri"/>
            </a:endParaRPr>
          </a:p>
          <a:p>
            <a:pPr>
              <a:lnSpc>
                <a:spcPts val="2146"/>
              </a:lnSpc>
            </a:pPr>
            <a:r>
              <a:rPr lang="en-US" sz="2100" b="1" spc="2">
                <a:ea typeface="+mn-lt"/>
                <a:cs typeface="+mn-lt"/>
              </a:rPr>
              <a:t>Black &amp; Brown students in particular are already contending with many layers of assumptions, perceptions, and stereotypes by attending a predominately-white </a:t>
            </a:r>
            <a:r>
              <a:rPr lang="en-US" sz="2100" b="1" spc="2" err="1">
                <a:ea typeface="+mn-lt"/>
                <a:cs typeface="+mn-lt"/>
              </a:rPr>
              <a:t>university</a:t>
            </a:r>
            <a:r>
              <a:rPr lang="en-US" sz="2100" b="1" spc="2" err="1">
                <a:solidFill>
                  <a:srgbClr val="FFFFFF"/>
                </a:solidFill>
                <a:latin typeface="Montserrat Light"/>
              </a:rPr>
              <a:t>iety</a:t>
            </a:r>
            <a:r>
              <a:rPr lang="en-US" sz="2100" b="1" spc="2">
                <a:solidFill>
                  <a:srgbClr val="FFFFFF"/>
                </a:solidFill>
                <a:latin typeface="Montserrat Light"/>
              </a:rPr>
              <a:t> if they feel they are, in any way expected to confirm a "poor Black" or "poor immigrant" experience.  </a:t>
            </a:r>
            <a:endParaRPr lang="en-US"/>
          </a:p>
          <a:p>
            <a:pPr>
              <a:lnSpc>
                <a:spcPts val="2146"/>
              </a:lnSpc>
            </a:pPr>
            <a:endParaRPr lang="en-US" sz="2133" b="1" spc="2">
              <a:solidFill>
                <a:srgbClr val="FFFFFF"/>
              </a:solidFill>
              <a:latin typeface="Montserrat Light"/>
            </a:endParaRPr>
          </a:p>
          <a:p>
            <a:pPr>
              <a:lnSpc>
                <a:spcPts val="2146"/>
              </a:lnSpc>
            </a:pPr>
            <a:r>
              <a:rPr lang="en-US" sz="2100" b="1" spc="2">
                <a:solidFill>
                  <a:srgbClr val="FFFFFF"/>
                </a:solidFill>
                <a:latin typeface="Montserrat Light"/>
              </a:rPr>
              <a:t>When/if they do, they may suffer in silence and/or ignore the assignment. </a:t>
            </a:r>
          </a:p>
          <a:p>
            <a:pPr>
              <a:lnSpc>
                <a:spcPts val="2146"/>
              </a:lnSpc>
            </a:pPr>
            <a:endParaRPr lang="en-US" sz="2133" b="1" spc="2">
              <a:solidFill>
                <a:srgbClr val="FFFFFF"/>
              </a:solidFill>
              <a:latin typeface="Montserrat Light"/>
            </a:endParaRPr>
          </a:p>
          <a:p>
            <a:pPr>
              <a:lnSpc>
                <a:spcPts val="2146"/>
              </a:lnSpc>
            </a:pPr>
            <a:r>
              <a:rPr lang="en-US" sz="2100" b="1" spc="2">
                <a:solidFill>
                  <a:srgbClr val="FFFFFF"/>
                </a:solidFill>
                <a:latin typeface="Montserrat Light"/>
              </a:rPr>
              <a:t>Never expect or ask individual students to "represent" their race (or other facet of their identity). </a:t>
            </a:r>
          </a:p>
          <a:p>
            <a:pPr>
              <a:lnSpc>
                <a:spcPts val="2146"/>
              </a:lnSpc>
            </a:pPr>
            <a:endParaRPr lang="en-US" sz="2133" b="1" spc="2">
              <a:solidFill>
                <a:srgbClr val="FFFFFF"/>
              </a:solidFill>
              <a:latin typeface="Montserrat Light"/>
            </a:endParaRPr>
          </a:p>
          <a:p>
            <a:pPr>
              <a:lnSpc>
                <a:spcPts val="2147"/>
              </a:lnSpc>
            </a:pPr>
            <a:r>
              <a:rPr lang="en-US" sz="2100" b="1" spc="2">
                <a:solidFill>
                  <a:srgbClr val="FFFFFF"/>
                </a:solidFill>
                <a:latin typeface="Montserrat Light"/>
              </a:rPr>
              <a:t>Black &amp; Brown students in particular are already contending with many layers of assumptions, perceptions, and stereotypes by attending a predominately-white university.</a:t>
            </a:r>
          </a:p>
        </p:txBody>
      </p:sp>
      <p:sp>
        <p:nvSpPr>
          <p:cNvPr id="6" name="TextBox 6"/>
          <p:cNvSpPr txBox="1"/>
          <p:nvPr/>
        </p:nvSpPr>
        <p:spPr>
          <a:xfrm>
            <a:off x="6228387" y="673101"/>
            <a:ext cx="5277813" cy="641201"/>
          </a:xfrm>
          <a:prstGeom prst="rect">
            <a:avLst/>
          </a:prstGeom>
        </p:spPr>
        <p:txBody>
          <a:bodyPr lIns="0" tIns="0" rIns="0" bIns="0" rtlCol="0" anchor="t">
            <a:spAutoFit/>
          </a:bodyPr>
          <a:lstStyle/>
          <a:p>
            <a:pPr>
              <a:lnSpc>
                <a:spcPts val="2519"/>
              </a:lnSpc>
            </a:pPr>
            <a:r>
              <a:rPr lang="en-US" sz="2133" b="1" spc="-39">
                <a:solidFill>
                  <a:srgbClr val="4472C4"/>
                </a:solidFill>
                <a:effectLst>
                  <a:outerShdw blurRad="38100" dist="38100" dir="2700000" algn="tl">
                    <a:srgbClr val="000000">
                      <a:alpha val="43137"/>
                    </a:srgbClr>
                  </a:outerShdw>
                </a:effectLst>
                <a:latin typeface="Montserrat Light"/>
              </a:rPr>
              <a:t>TAKE STEPS TO REDUCE</a:t>
            </a:r>
          </a:p>
          <a:p>
            <a:pPr>
              <a:lnSpc>
                <a:spcPts val="2519"/>
              </a:lnSpc>
            </a:pPr>
            <a:r>
              <a:rPr lang="en-US" sz="2133" b="1" spc="-39">
                <a:solidFill>
                  <a:srgbClr val="4472C4"/>
                </a:solidFill>
                <a:effectLst>
                  <a:outerShdw blurRad="38100" dist="38100" dir="2700000" algn="tl">
                    <a:srgbClr val="000000">
                      <a:alpha val="43137"/>
                    </a:srgbClr>
                  </a:outerShdw>
                </a:effectLst>
                <a:latin typeface="Montserrat Light"/>
              </a:rPr>
              <a:t>"STEREOTYPE THREATS"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106537" y="-1106537"/>
            <a:ext cx="6858000" cy="9071075"/>
            <a:chOff x="0" y="0"/>
            <a:chExt cx="2354580" cy="3114402"/>
          </a:xfrm>
        </p:grpSpPr>
        <p:sp>
          <p:nvSpPr>
            <p:cNvPr id="3" name="Freeform 3"/>
            <p:cNvSpPr/>
            <p:nvPr/>
          </p:nvSpPr>
          <p:spPr>
            <a:xfrm>
              <a:off x="0" y="0"/>
              <a:ext cx="2353310" cy="3114403"/>
            </a:xfrm>
            <a:custGeom>
              <a:avLst/>
              <a:gdLst/>
              <a:ahLst/>
              <a:cxnLst/>
              <a:rect l="l" t="t" r="r" b="b"/>
              <a:pathLst>
                <a:path w="2353310" h="3114403">
                  <a:moveTo>
                    <a:pt x="784860" y="3047092"/>
                  </a:moveTo>
                  <a:cubicBezTo>
                    <a:pt x="905510" y="3087733"/>
                    <a:pt x="1042670" y="3114403"/>
                    <a:pt x="1177290" y="3114403"/>
                  </a:cubicBezTo>
                  <a:cubicBezTo>
                    <a:pt x="1311910" y="3114403"/>
                    <a:pt x="1441450" y="3091542"/>
                    <a:pt x="1560830" y="3050903"/>
                  </a:cubicBezTo>
                  <a:cubicBezTo>
                    <a:pt x="1563370" y="3049633"/>
                    <a:pt x="1565910" y="3049633"/>
                    <a:pt x="1568450" y="3048363"/>
                  </a:cubicBezTo>
                  <a:cubicBezTo>
                    <a:pt x="2016760" y="2885803"/>
                    <a:pt x="2346960" y="2456543"/>
                    <a:pt x="2353310" y="1954137"/>
                  </a:cubicBezTo>
                  <a:lnTo>
                    <a:pt x="2353310" y="0"/>
                  </a:lnTo>
                  <a:lnTo>
                    <a:pt x="0" y="0"/>
                  </a:lnTo>
                  <a:lnTo>
                    <a:pt x="0" y="1952678"/>
                  </a:lnTo>
                  <a:cubicBezTo>
                    <a:pt x="6350" y="2459082"/>
                    <a:pt x="331470" y="2888342"/>
                    <a:pt x="784860" y="3047092"/>
                  </a:cubicBezTo>
                  <a:close/>
                </a:path>
              </a:pathLst>
            </a:custGeom>
            <a:solidFill>
              <a:srgbClr val="FF7948"/>
            </a:solidFill>
          </p:spPr>
        </p:sp>
      </p:grpSp>
      <p:sp>
        <p:nvSpPr>
          <p:cNvPr id="4" name="TextBox 4"/>
          <p:cNvSpPr txBox="1"/>
          <p:nvPr/>
        </p:nvSpPr>
        <p:spPr>
          <a:xfrm>
            <a:off x="1207622" y="5178441"/>
            <a:ext cx="7682290" cy="371897"/>
          </a:xfrm>
          <a:prstGeom prst="rect">
            <a:avLst/>
          </a:prstGeom>
        </p:spPr>
        <p:txBody>
          <a:bodyPr lIns="0" tIns="0" rIns="0" bIns="0" rtlCol="0" anchor="t">
            <a:spAutoFit/>
          </a:bodyPr>
          <a:lstStyle/>
          <a:p>
            <a:pPr>
              <a:lnSpc>
                <a:spcPts val="2939"/>
              </a:lnSpc>
            </a:pPr>
            <a:r>
              <a:rPr lang="en-US" sz="2450" spc="-49">
                <a:solidFill>
                  <a:srgbClr val="FFFFFF"/>
                </a:solidFill>
                <a:latin typeface="Montserrat Light Bold"/>
              </a:rPr>
              <a:t>A FEW THINGS TO CONSIDER</a:t>
            </a:r>
          </a:p>
        </p:txBody>
      </p:sp>
      <p:sp>
        <p:nvSpPr>
          <p:cNvPr id="5" name="TextBox 5"/>
          <p:cNvSpPr txBox="1"/>
          <p:nvPr/>
        </p:nvSpPr>
        <p:spPr>
          <a:xfrm>
            <a:off x="1207622" y="2721177"/>
            <a:ext cx="8204111" cy="1849481"/>
          </a:xfrm>
          <a:prstGeom prst="rect">
            <a:avLst/>
          </a:prstGeom>
        </p:spPr>
        <p:txBody>
          <a:bodyPr lIns="0" tIns="0" rIns="0" bIns="0" rtlCol="0" anchor="t">
            <a:spAutoFit/>
          </a:bodyPr>
          <a:lstStyle/>
          <a:p>
            <a:pPr>
              <a:lnSpc>
                <a:spcPts val="7200"/>
              </a:lnSpc>
            </a:pPr>
            <a:r>
              <a:rPr lang="en-US" sz="8000" spc="-159">
                <a:solidFill>
                  <a:srgbClr val="3C47D6"/>
                </a:solidFill>
                <a:latin typeface="Montserrat Classic Bold"/>
              </a:rPr>
              <a:t>Rethinking Assessment</a:t>
            </a:r>
          </a:p>
        </p:txBody>
      </p:sp>
      <p:sp>
        <p:nvSpPr>
          <p:cNvPr id="6" name="AutoShape 6"/>
          <p:cNvSpPr/>
          <p:nvPr/>
        </p:nvSpPr>
        <p:spPr>
          <a:xfrm rot="-10800000">
            <a:off x="1207622" y="4841670"/>
            <a:ext cx="7682290" cy="71631"/>
          </a:xfrm>
          <a:prstGeom prst="rect">
            <a:avLst/>
          </a:prstGeom>
          <a:solidFill>
            <a:srgbClr val="3C47D6"/>
          </a:solidFill>
        </p:spPr>
      </p:sp>
      <p:grpSp>
        <p:nvGrpSpPr>
          <p:cNvPr id="7" name="Group 7"/>
          <p:cNvGrpSpPr>
            <a:grpSpLocks noChangeAspect="1"/>
          </p:cNvGrpSpPr>
          <p:nvPr/>
        </p:nvGrpSpPr>
        <p:grpSpPr>
          <a:xfrm>
            <a:off x="8763000" y="-2546327"/>
            <a:ext cx="5486400" cy="5486400"/>
            <a:chOff x="0" y="0"/>
            <a:chExt cx="1708150" cy="1708150"/>
          </a:xfrm>
        </p:grpSpPr>
        <p:sp>
          <p:nvSpPr>
            <p:cNvPr id="8" name="Freeform 8"/>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p:spPr>
        </p:sp>
      </p:grpSp>
      <p:grpSp>
        <p:nvGrpSpPr>
          <p:cNvPr id="9" name="Group 9"/>
          <p:cNvGrpSpPr>
            <a:grpSpLocks noChangeAspect="1"/>
          </p:cNvGrpSpPr>
          <p:nvPr/>
        </p:nvGrpSpPr>
        <p:grpSpPr>
          <a:xfrm>
            <a:off x="8549317" y="2034236"/>
            <a:ext cx="4137981" cy="4137965"/>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4999" r="-24999"/>
              </a:stretch>
            </a:blip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454646-4FD7-462A-83BA-25A3A7674E4B}"/>
              </a:ext>
            </a:extLst>
          </p:cNvPr>
          <p:cNvSpPr>
            <a:spLocks noGrp="1"/>
          </p:cNvSpPr>
          <p:nvPr>
            <p:ph type="title"/>
          </p:nvPr>
        </p:nvSpPr>
        <p:spPr>
          <a:xfrm>
            <a:off x="808638" y="386930"/>
            <a:ext cx="9236700" cy="1188950"/>
          </a:xfrm>
        </p:spPr>
        <p:txBody>
          <a:bodyPr anchor="b">
            <a:normAutofit/>
          </a:bodyPr>
          <a:lstStyle/>
          <a:p>
            <a:r>
              <a:rPr lang="en-US" sz="5400">
                <a:cs typeface="Calibri Light"/>
              </a:rPr>
              <a:t>Session Agenda</a:t>
            </a:r>
            <a:endParaRPr lang="en-US"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B091FD-00A6-42DA-B5C9-EEBC8B72F02A}"/>
              </a:ext>
            </a:extLst>
          </p:cNvPr>
          <p:cNvSpPr>
            <a:spLocks noGrp="1"/>
          </p:cNvSpPr>
          <p:nvPr>
            <p:ph idx="1"/>
          </p:nvPr>
        </p:nvSpPr>
        <p:spPr>
          <a:xfrm>
            <a:off x="793660" y="2599509"/>
            <a:ext cx="10143668" cy="3435531"/>
          </a:xfrm>
        </p:spPr>
        <p:txBody>
          <a:bodyPr vert="horz" lIns="91440" tIns="45720" rIns="91440" bIns="45720" rtlCol="0" anchor="ctr">
            <a:normAutofit/>
          </a:bodyPr>
          <a:lstStyle/>
          <a:p>
            <a:r>
              <a:rPr lang="en-US" sz="2400">
                <a:cs typeface="Calibri"/>
              </a:rPr>
              <a:t>Lay the groundwork for anti-racist course design</a:t>
            </a:r>
          </a:p>
          <a:p>
            <a:r>
              <a:rPr lang="en-US" sz="2400">
                <a:cs typeface="Calibri"/>
              </a:rPr>
              <a:t>Give examples of anti-racist course design approaches</a:t>
            </a:r>
          </a:p>
          <a:p>
            <a:r>
              <a:rPr lang="en-US" sz="2400">
                <a:cs typeface="Calibri"/>
              </a:rPr>
              <a:t>Make recommendations about designing anti-racist course materials</a:t>
            </a:r>
          </a:p>
          <a:p>
            <a:r>
              <a:rPr lang="en-US" sz="2400">
                <a:cs typeface="Calibri"/>
              </a:rPr>
              <a:t>Give examples of anti-racist activities and assessments </a:t>
            </a:r>
          </a:p>
          <a:p>
            <a:endParaRPr lang="en-US" sz="2400">
              <a:cs typeface="Calibri"/>
            </a:endParaRPr>
          </a:p>
        </p:txBody>
      </p:sp>
    </p:spTree>
    <p:extLst>
      <p:ext uri="{BB962C8B-B14F-4D97-AF65-F5344CB8AC3E}">
        <p14:creationId xmlns:p14="http://schemas.microsoft.com/office/powerpoint/2010/main" val="3601205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6200000">
            <a:off x="-4798272" y="-2677032"/>
            <a:ext cx="6854301" cy="12192000"/>
            <a:chOff x="4079" y="-2563712"/>
            <a:chExt cx="2353310" cy="4185920"/>
          </a:xfrm>
        </p:grpSpPr>
        <p:sp>
          <p:nvSpPr>
            <p:cNvPr id="3" name="Freeform 3"/>
            <p:cNvSpPr/>
            <p:nvPr/>
          </p:nvSpPr>
          <p:spPr>
            <a:xfrm>
              <a:off x="4079" y="-2563712"/>
              <a:ext cx="2353310" cy="4185920"/>
            </a:xfrm>
            <a:custGeom>
              <a:avLst/>
              <a:gdLst/>
              <a:ahLst/>
              <a:cxnLst/>
              <a:rect l="l" t="t" r="r" b="b"/>
              <a:pathLst>
                <a:path w="2353310" h="4185920">
                  <a:moveTo>
                    <a:pt x="784860" y="4118610"/>
                  </a:moveTo>
                  <a:cubicBezTo>
                    <a:pt x="905510" y="4159250"/>
                    <a:pt x="1042670" y="4185920"/>
                    <a:pt x="1177290" y="4185920"/>
                  </a:cubicBezTo>
                  <a:cubicBezTo>
                    <a:pt x="1311910" y="4185920"/>
                    <a:pt x="1441450" y="4163060"/>
                    <a:pt x="1560830" y="4122420"/>
                  </a:cubicBezTo>
                  <a:cubicBezTo>
                    <a:pt x="1563370" y="4121150"/>
                    <a:pt x="1565910" y="4121150"/>
                    <a:pt x="1568450" y="4119880"/>
                  </a:cubicBezTo>
                  <a:cubicBezTo>
                    <a:pt x="2016760" y="3957320"/>
                    <a:pt x="2346960" y="3528060"/>
                    <a:pt x="2353310" y="3022358"/>
                  </a:cubicBezTo>
                  <a:lnTo>
                    <a:pt x="2353310" y="0"/>
                  </a:lnTo>
                  <a:lnTo>
                    <a:pt x="0" y="0"/>
                  </a:lnTo>
                  <a:lnTo>
                    <a:pt x="0" y="3020075"/>
                  </a:lnTo>
                  <a:cubicBezTo>
                    <a:pt x="6350" y="3530600"/>
                    <a:pt x="331470" y="3959860"/>
                    <a:pt x="784860" y="4118610"/>
                  </a:cubicBezTo>
                  <a:close/>
                </a:path>
              </a:pathLst>
            </a:custGeom>
            <a:solidFill>
              <a:srgbClr val="FF7948"/>
            </a:solidFill>
          </p:spPr>
        </p:sp>
      </p:grpSp>
      <p:sp>
        <p:nvSpPr>
          <p:cNvPr id="4" name="TextBox 4"/>
          <p:cNvSpPr txBox="1"/>
          <p:nvPr/>
        </p:nvSpPr>
        <p:spPr>
          <a:xfrm>
            <a:off x="395511" y="2113006"/>
            <a:ext cx="4007509" cy="2667397"/>
          </a:xfrm>
          <a:prstGeom prst="rect">
            <a:avLst/>
          </a:prstGeom>
        </p:spPr>
        <p:txBody>
          <a:bodyPr wrap="square" lIns="0" tIns="0" rIns="0" bIns="0" rtlCol="0" anchor="t">
            <a:spAutoFit/>
          </a:bodyPr>
          <a:lstStyle/>
          <a:p>
            <a:pPr>
              <a:lnSpc>
                <a:spcPts val="5163"/>
              </a:lnSpc>
            </a:pPr>
            <a:r>
              <a:rPr lang="en-US" sz="4800" spc="-58">
                <a:solidFill>
                  <a:srgbClr val="FFFFFF"/>
                </a:solidFill>
                <a:latin typeface="Montserrat Classic Bold"/>
              </a:rPr>
              <a:t>De-Privilege</a:t>
            </a:r>
          </a:p>
          <a:p>
            <a:pPr>
              <a:lnSpc>
                <a:spcPts val="5163"/>
              </a:lnSpc>
            </a:pPr>
            <a:r>
              <a:rPr lang="en-US" sz="4800" spc="-58">
                <a:solidFill>
                  <a:srgbClr val="FFFFFF"/>
                </a:solidFill>
                <a:latin typeface="Montserrat Classic Bold"/>
              </a:rPr>
              <a:t>“Standard American English”</a:t>
            </a:r>
          </a:p>
        </p:txBody>
      </p:sp>
      <p:sp>
        <p:nvSpPr>
          <p:cNvPr id="5" name="TextBox 5"/>
          <p:cNvSpPr txBox="1"/>
          <p:nvPr/>
        </p:nvSpPr>
        <p:spPr>
          <a:xfrm>
            <a:off x="4917884" y="1489590"/>
            <a:ext cx="6300411" cy="3832268"/>
          </a:xfrm>
          <a:prstGeom prst="rect">
            <a:avLst/>
          </a:prstGeom>
        </p:spPr>
        <p:txBody>
          <a:bodyPr lIns="0" tIns="0" rIns="0" bIns="0" rtlCol="0" anchor="t">
            <a:spAutoFit/>
          </a:bodyPr>
          <a:lstStyle/>
          <a:p>
            <a:pPr marL="342900" indent="-342900">
              <a:lnSpc>
                <a:spcPts val="2986"/>
              </a:lnSpc>
              <a:buFont typeface="Arial" panose="020B0604020202020204" pitchFamily="34" charset="0"/>
              <a:buChar char="•"/>
            </a:pPr>
            <a:r>
              <a:rPr lang="en-US" sz="2400" spc="-46">
                <a:solidFill>
                  <a:srgbClr val="000000"/>
                </a:solidFill>
                <a:latin typeface="Montserrat Light"/>
              </a:rPr>
              <a:t>”As Americans, we not only see race but we hear it too” (Alim &amp; Smitherman 2012, 25)</a:t>
            </a:r>
            <a:endParaRPr lang="en-US">
              <a:solidFill>
                <a:srgbClr val="000000"/>
              </a:solidFill>
              <a:cs typeface="Calibri" panose="020F0502020204030204"/>
            </a:endParaRPr>
          </a:p>
          <a:p>
            <a:pPr marL="342900" indent="-342900">
              <a:lnSpc>
                <a:spcPts val="2986"/>
              </a:lnSpc>
              <a:buFont typeface="Arial" panose="020B0604020202020204" pitchFamily="34" charset="0"/>
              <a:buChar char="•"/>
            </a:pPr>
            <a:endParaRPr lang="en-US" sz="2400" spc="-46">
              <a:solidFill>
                <a:srgbClr val="000000"/>
              </a:solidFill>
              <a:latin typeface="Montserrat Light"/>
            </a:endParaRPr>
          </a:p>
          <a:p>
            <a:pPr marL="342900" indent="-342900">
              <a:lnSpc>
                <a:spcPts val="2986"/>
              </a:lnSpc>
              <a:buFont typeface="Arial" panose="020B0604020202020204" pitchFamily="34" charset="0"/>
              <a:buChar char="•"/>
            </a:pPr>
            <a:r>
              <a:rPr lang="en-US" sz="2400" spc="-46">
                <a:solidFill>
                  <a:srgbClr val="000000"/>
                </a:solidFill>
                <a:latin typeface="Montserrat Light"/>
              </a:rPr>
              <a:t>”Standard” English:</a:t>
            </a:r>
          </a:p>
          <a:p>
            <a:pPr marL="800100" lvl="1" indent="-342900">
              <a:lnSpc>
                <a:spcPts val="2986"/>
              </a:lnSpc>
              <a:buFont typeface="Courier New" panose="020B0604020202020204" pitchFamily="34" charset="0"/>
              <a:buChar char="o"/>
            </a:pPr>
            <a:r>
              <a:rPr lang="en-US" sz="2400" spc="-46">
                <a:solidFill>
                  <a:srgbClr val="000000"/>
                </a:solidFill>
                <a:latin typeface="Montserrat Light"/>
              </a:rPr>
              <a:t>Non-neutral, positioned, power-laden</a:t>
            </a:r>
            <a:endParaRPr lang="en-US">
              <a:solidFill>
                <a:srgbClr val="000000"/>
              </a:solidFill>
              <a:cs typeface="Calibri" panose="020F0502020204030204"/>
            </a:endParaRPr>
          </a:p>
          <a:p>
            <a:pPr marL="800100" lvl="1" indent="-342900">
              <a:lnSpc>
                <a:spcPts val="2986"/>
              </a:lnSpc>
              <a:buFont typeface="Courier New" panose="020B0604020202020204" pitchFamily="34" charset="0"/>
              <a:buChar char="o"/>
            </a:pPr>
            <a:r>
              <a:rPr lang="en-US" sz="2400" spc="-46">
                <a:solidFill>
                  <a:srgbClr val="000000"/>
                </a:solidFill>
                <a:latin typeface="Montserrat Light"/>
              </a:rPr>
              <a:t>Implicated in White supremacy, slavery, colonization</a:t>
            </a:r>
            <a:endParaRPr lang="en-US">
              <a:solidFill>
                <a:srgbClr val="000000"/>
              </a:solidFill>
              <a:latin typeface="Calibri"/>
              <a:cs typeface="Calibri"/>
            </a:endParaRPr>
          </a:p>
          <a:p>
            <a:pPr marL="342900" indent="-342900">
              <a:lnSpc>
                <a:spcPts val="2986"/>
              </a:lnSpc>
              <a:buFont typeface="Arial" panose="020B0604020202020204" pitchFamily="34" charset="0"/>
              <a:buChar char="•"/>
            </a:pPr>
            <a:endParaRPr lang="en-US" sz="2400" spc="-46">
              <a:solidFill>
                <a:srgbClr val="000000"/>
              </a:solidFill>
              <a:latin typeface="Montserrat Light"/>
            </a:endParaRPr>
          </a:p>
          <a:p>
            <a:pPr marL="342900" indent="-342900">
              <a:lnSpc>
                <a:spcPts val="2986"/>
              </a:lnSpc>
              <a:buFont typeface="Arial" panose="020B0604020202020204" pitchFamily="34" charset="0"/>
              <a:buChar char="•"/>
            </a:pPr>
            <a:r>
              <a:rPr lang="en-US" sz="2400" spc="-46">
                <a:solidFill>
                  <a:srgbClr val="000000"/>
                </a:solidFill>
                <a:latin typeface="Montserrat Light"/>
              </a:rPr>
              <a:t>“this is the oppressor’s language / yet I need it to talk to you” (Rich, hooks)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6200000">
            <a:off x="-4747054" y="-2667000"/>
            <a:ext cx="6858000" cy="12192000"/>
            <a:chOff x="0" y="0"/>
            <a:chExt cx="2354580" cy="4185920"/>
          </a:xfrm>
        </p:grpSpPr>
        <p:sp>
          <p:nvSpPr>
            <p:cNvPr id="3" name="Freeform 3"/>
            <p:cNvSpPr/>
            <p:nvPr/>
          </p:nvSpPr>
          <p:spPr>
            <a:xfrm>
              <a:off x="0" y="0"/>
              <a:ext cx="2353310" cy="4185920"/>
            </a:xfrm>
            <a:custGeom>
              <a:avLst/>
              <a:gdLst/>
              <a:ahLst/>
              <a:cxnLst/>
              <a:rect l="l" t="t" r="r" b="b"/>
              <a:pathLst>
                <a:path w="2353310" h="4185920">
                  <a:moveTo>
                    <a:pt x="784860" y="4118610"/>
                  </a:moveTo>
                  <a:cubicBezTo>
                    <a:pt x="905510" y="4159250"/>
                    <a:pt x="1042670" y="4185920"/>
                    <a:pt x="1177290" y="4185920"/>
                  </a:cubicBezTo>
                  <a:cubicBezTo>
                    <a:pt x="1311910" y="4185920"/>
                    <a:pt x="1441450" y="4163060"/>
                    <a:pt x="1560830" y="4122420"/>
                  </a:cubicBezTo>
                  <a:cubicBezTo>
                    <a:pt x="1563370" y="4121150"/>
                    <a:pt x="1565910" y="4121150"/>
                    <a:pt x="1568450" y="4119880"/>
                  </a:cubicBezTo>
                  <a:cubicBezTo>
                    <a:pt x="2016760" y="3957320"/>
                    <a:pt x="2346960" y="3528060"/>
                    <a:pt x="2353310" y="3022358"/>
                  </a:cubicBezTo>
                  <a:lnTo>
                    <a:pt x="2353310" y="0"/>
                  </a:lnTo>
                  <a:lnTo>
                    <a:pt x="0" y="0"/>
                  </a:lnTo>
                  <a:lnTo>
                    <a:pt x="0" y="3020075"/>
                  </a:lnTo>
                  <a:cubicBezTo>
                    <a:pt x="6350" y="3530600"/>
                    <a:pt x="331470" y="3959860"/>
                    <a:pt x="784860" y="4118610"/>
                  </a:cubicBezTo>
                  <a:close/>
                </a:path>
              </a:pathLst>
            </a:custGeom>
            <a:solidFill>
              <a:srgbClr val="FF7948"/>
            </a:solidFill>
          </p:spPr>
        </p:sp>
      </p:grpSp>
      <p:sp>
        <p:nvSpPr>
          <p:cNvPr id="4" name="TextBox 4"/>
          <p:cNvSpPr txBox="1"/>
          <p:nvPr/>
        </p:nvSpPr>
        <p:spPr>
          <a:xfrm>
            <a:off x="394208" y="2211133"/>
            <a:ext cx="4274351" cy="1217256"/>
          </a:xfrm>
          <a:prstGeom prst="rect">
            <a:avLst/>
          </a:prstGeom>
        </p:spPr>
        <p:txBody>
          <a:bodyPr wrap="square" lIns="0" tIns="0" rIns="0" bIns="0" rtlCol="0" anchor="t">
            <a:spAutoFit/>
          </a:bodyPr>
          <a:lstStyle/>
          <a:p>
            <a:pPr>
              <a:lnSpc>
                <a:spcPts val="4694"/>
              </a:lnSpc>
            </a:pPr>
            <a:r>
              <a:rPr lang="en-US" sz="4800" spc="-53">
                <a:solidFill>
                  <a:srgbClr val="FFFFFF"/>
                </a:solidFill>
                <a:latin typeface="Montserrat Classic Bold"/>
              </a:rPr>
              <a:t>In-Class</a:t>
            </a:r>
          </a:p>
          <a:p>
            <a:pPr>
              <a:lnSpc>
                <a:spcPts val="4694"/>
              </a:lnSpc>
            </a:pPr>
            <a:r>
              <a:rPr lang="en-US" sz="4800" spc="-53">
                <a:solidFill>
                  <a:srgbClr val="FFFFFF"/>
                </a:solidFill>
                <a:latin typeface="Montserrat Classic Bold"/>
              </a:rPr>
              <a:t>Participation</a:t>
            </a:r>
          </a:p>
        </p:txBody>
      </p:sp>
      <p:sp>
        <p:nvSpPr>
          <p:cNvPr id="5" name="TextBox 5"/>
          <p:cNvSpPr txBox="1"/>
          <p:nvPr/>
        </p:nvSpPr>
        <p:spPr>
          <a:xfrm>
            <a:off x="4953655" y="777063"/>
            <a:ext cx="6335892" cy="5371150"/>
          </a:xfrm>
          <a:prstGeom prst="rect">
            <a:avLst/>
          </a:prstGeom>
        </p:spPr>
        <p:txBody>
          <a:bodyPr lIns="0" tIns="0" rIns="0" bIns="0" rtlCol="0" anchor="t">
            <a:spAutoFit/>
          </a:bodyPr>
          <a:lstStyle/>
          <a:p>
            <a:pPr marL="342900" indent="-342900">
              <a:lnSpc>
                <a:spcPts val="2986"/>
              </a:lnSpc>
              <a:buFont typeface="Arial"/>
              <a:buChar char="•"/>
            </a:pPr>
            <a:r>
              <a:rPr lang="en-US" sz="2400" spc="-46">
                <a:solidFill>
                  <a:srgbClr val="000000"/>
                </a:solidFill>
                <a:latin typeface="Montserrat Light"/>
              </a:rPr>
              <a:t>Classroom discussion as a specific speech genre and acquired skill</a:t>
            </a:r>
            <a:endParaRPr lang="en-US">
              <a:solidFill>
                <a:srgbClr val="000000"/>
              </a:solidFill>
            </a:endParaRPr>
          </a:p>
          <a:p>
            <a:pPr marL="342900" indent="-342900">
              <a:lnSpc>
                <a:spcPts val="2986"/>
              </a:lnSpc>
              <a:buFont typeface="Arial"/>
              <a:buChar char="•"/>
            </a:pPr>
            <a:endParaRPr lang="en-US" sz="2400" spc="-46">
              <a:solidFill>
                <a:srgbClr val="000000"/>
              </a:solidFill>
              <a:latin typeface="Montserrat Light"/>
            </a:endParaRPr>
          </a:p>
          <a:p>
            <a:pPr marL="342900" indent="-342900">
              <a:lnSpc>
                <a:spcPts val="2986"/>
              </a:lnSpc>
              <a:buFont typeface="Arial"/>
              <a:buChar char="•"/>
            </a:pPr>
            <a:r>
              <a:rPr lang="en-US" sz="2400" spc="-46">
                <a:solidFill>
                  <a:srgbClr val="000000"/>
                </a:solidFill>
                <a:latin typeface="Montserrat Light"/>
              </a:rPr>
              <a:t>Encourage non-"standard” voices, accents, ways of speaking, and the people and experiences they represent.</a:t>
            </a:r>
          </a:p>
          <a:p>
            <a:pPr marL="342900" indent="-342900">
              <a:lnSpc>
                <a:spcPts val="2986"/>
              </a:lnSpc>
              <a:buFont typeface="Arial"/>
              <a:buChar char="•"/>
            </a:pPr>
            <a:endParaRPr lang="en-US" sz="2400" spc="-46">
              <a:solidFill>
                <a:srgbClr val="000000"/>
              </a:solidFill>
              <a:latin typeface="Montserrat Light"/>
            </a:endParaRPr>
          </a:p>
          <a:p>
            <a:pPr marL="342900" indent="-342900">
              <a:lnSpc>
                <a:spcPts val="2986"/>
              </a:lnSpc>
              <a:buFont typeface="Arial"/>
              <a:buChar char="•"/>
            </a:pPr>
            <a:r>
              <a:rPr lang="en-US" sz="2400" spc="-46">
                <a:solidFill>
                  <a:srgbClr val="000000"/>
                </a:solidFill>
                <a:latin typeface="Montserrat Light"/>
              </a:rPr>
              <a:t>Do not mistake “standard” speech patterns for intelligence or aptitude.</a:t>
            </a:r>
          </a:p>
          <a:p>
            <a:pPr marL="342900" indent="-342900">
              <a:lnSpc>
                <a:spcPts val="2986"/>
              </a:lnSpc>
              <a:buFont typeface="Arial"/>
              <a:buChar char="•"/>
            </a:pPr>
            <a:endParaRPr lang="en-US" sz="2400" spc="-46">
              <a:solidFill>
                <a:srgbClr val="000000"/>
              </a:solidFill>
              <a:latin typeface="Montserrat Light"/>
            </a:endParaRPr>
          </a:p>
          <a:p>
            <a:pPr marL="342900" indent="-342900">
              <a:lnSpc>
                <a:spcPts val="2986"/>
              </a:lnSpc>
              <a:buFont typeface="Arial"/>
              <a:buChar char="•"/>
            </a:pPr>
            <a:r>
              <a:rPr lang="en-US" sz="2400" spc="-46">
                <a:solidFill>
                  <a:srgbClr val="000000"/>
                </a:solidFill>
                <a:latin typeface="Montserrat Light"/>
              </a:rPr>
              <a:t>Do not “correct” students’ speech. </a:t>
            </a:r>
          </a:p>
          <a:p>
            <a:pPr marL="342900" indent="-342900">
              <a:lnSpc>
                <a:spcPts val="2986"/>
              </a:lnSpc>
              <a:buFont typeface="Arial"/>
              <a:buChar char="•"/>
            </a:pPr>
            <a:endParaRPr lang="en-US" sz="2400" spc="-46">
              <a:solidFill>
                <a:srgbClr val="000000"/>
              </a:solidFill>
              <a:latin typeface="Montserrat Light"/>
            </a:endParaRPr>
          </a:p>
          <a:p>
            <a:pPr marL="342900" indent="-342900">
              <a:lnSpc>
                <a:spcPts val="2986"/>
              </a:lnSpc>
              <a:buFont typeface="Arial"/>
              <a:buChar char="•"/>
            </a:pPr>
            <a:r>
              <a:rPr lang="en-US" sz="2400" spc="-46">
                <a:solidFill>
                  <a:srgbClr val="000000"/>
                </a:solidFill>
                <a:latin typeface="Montserrat Light"/>
              </a:rPr>
              <a:t>Know that students may look/sound “actively engaged” in different ways.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6200000">
            <a:off x="-4898080" y="-2667000"/>
            <a:ext cx="6858000" cy="12192000"/>
            <a:chOff x="0" y="0"/>
            <a:chExt cx="2354580" cy="4185920"/>
          </a:xfrm>
        </p:grpSpPr>
        <p:sp>
          <p:nvSpPr>
            <p:cNvPr id="3" name="Freeform 3"/>
            <p:cNvSpPr/>
            <p:nvPr/>
          </p:nvSpPr>
          <p:spPr>
            <a:xfrm>
              <a:off x="0" y="0"/>
              <a:ext cx="2353310" cy="4185920"/>
            </a:xfrm>
            <a:custGeom>
              <a:avLst/>
              <a:gdLst/>
              <a:ahLst/>
              <a:cxnLst/>
              <a:rect l="l" t="t" r="r" b="b"/>
              <a:pathLst>
                <a:path w="2353310" h="4185920">
                  <a:moveTo>
                    <a:pt x="784860" y="4118610"/>
                  </a:moveTo>
                  <a:cubicBezTo>
                    <a:pt x="905510" y="4159250"/>
                    <a:pt x="1042670" y="4185920"/>
                    <a:pt x="1177290" y="4185920"/>
                  </a:cubicBezTo>
                  <a:cubicBezTo>
                    <a:pt x="1311910" y="4185920"/>
                    <a:pt x="1441450" y="4163060"/>
                    <a:pt x="1560830" y="4122420"/>
                  </a:cubicBezTo>
                  <a:cubicBezTo>
                    <a:pt x="1563370" y="4121150"/>
                    <a:pt x="1565910" y="4121150"/>
                    <a:pt x="1568450" y="4119880"/>
                  </a:cubicBezTo>
                  <a:cubicBezTo>
                    <a:pt x="2016760" y="3957320"/>
                    <a:pt x="2346960" y="3528060"/>
                    <a:pt x="2353310" y="3022358"/>
                  </a:cubicBezTo>
                  <a:lnTo>
                    <a:pt x="2353310" y="0"/>
                  </a:lnTo>
                  <a:lnTo>
                    <a:pt x="0" y="0"/>
                  </a:lnTo>
                  <a:lnTo>
                    <a:pt x="0" y="3020075"/>
                  </a:lnTo>
                  <a:cubicBezTo>
                    <a:pt x="6350" y="3530600"/>
                    <a:pt x="331470" y="3959860"/>
                    <a:pt x="784860" y="4118610"/>
                  </a:cubicBezTo>
                  <a:close/>
                </a:path>
              </a:pathLst>
            </a:custGeom>
            <a:solidFill>
              <a:srgbClr val="FF7948"/>
            </a:solidFill>
          </p:spPr>
        </p:sp>
      </p:grpSp>
      <p:sp>
        <p:nvSpPr>
          <p:cNvPr id="4" name="TextBox 4"/>
          <p:cNvSpPr txBox="1"/>
          <p:nvPr/>
        </p:nvSpPr>
        <p:spPr>
          <a:xfrm>
            <a:off x="380478" y="2248183"/>
            <a:ext cx="4974567" cy="698781"/>
          </a:xfrm>
          <a:prstGeom prst="rect">
            <a:avLst/>
          </a:prstGeom>
        </p:spPr>
        <p:txBody>
          <a:bodyPr lIns="0" tIns="0" rIns="0" bIns="0" rtlCol="0" anchor="t">
            <a:spAutoFit/>
          </a:bodyPr>
          <a:lstStyle/>
          <a:p>
            <a:pPr>
              <a:lnSpc>
                <a:spcPts val="5163"/>
              </a:lnSpc>
            </a:pPr>
            <a:r>
              <a:rPr lang="en-US" sz="5867" spc="-58">
                <a:solidFill>
                  <a:srgbClr val="FFFFFF"/>
                </a:solidFill>
                <a:latin typeface="Montserrat Classic Bold"/>
              </a:rPr>
              <a:t>Writing</a:t>
            </a:r>
          </a:p>
        </p:txBody>
      </p:sp>
      <p:sp>
        <p:nvSpPr>
          <p:cNvPr id="5" name="TextBox 5"/>
          <p:cNvSpPr txBox="1"/>
          <p:nvPr/>
        </p:nvSpPr>
        <p:spPr>
          <a:xfrm>
            <a:off x="4722084" y="1213912"/>
            <a:ext cx="6229013" cy="4601709"/>
          </a:xfrm>
          <a:prstGeom prst="rect">
            <a:avLst/>
          </a:prstGeom>
        </p:spPr>
        <p:txBody>
          <a:bodyPr lIns="0" tIns="0" rIns="0" bIns="0" rtlCol="0" anchor="t">
            <a:spAutoFit/>
          </a:bodyPr>
          <a:lstStyle/>
          <a:p>
            <a:pPr marL="342900" indent="-342900">
              <a:lnSpc>
                <a:spcPts val="2986"/>
              </a:lnSpc>
              <a:buFont typeface="Arial" panose="020B0604020202020204" pitchFamily="34" charset="0"/>
              <a:buChar char="•"/>
            </a:pPr>
            <a:r>
              <a:rPr lang="en-US" sz="2400" spc="-46">
                <a:solidFill>
                  <a:srgbClr val="000000"/>
                </a:solidFill>
                <a:latin typeface="Montserrat Light"/>
              </a:rPr>
              <a:t>“Good writing” as genre-specific: What is the genre?</a:t>
            </a:r>
            <a:endParaRPr lang="en-US">
              <a:solidFill>
                <a:srgbClr val="000000"/>
              </a:solidFill>
            </a:endParaRPr>
          </a:p>
          <a:p>
            <a:pPr marL="342900" indent="-342900">
              <a:lnSpc>
                <a:spcPts val="2986"/>
              </a:lnSpc>
              <a:buFont typeface="Arial" panose="020B0604020202020204" pitchFamily="34" charset="0"/>
              <a:buChar char="•"/>
            </a:pPr>
            <a:endParaRPr lang="en-US" sz="2400" spc="-46">
              <a:solidFill>
                <a:srgbClr val="000000"/>
              </a:solidFill>
              <a:latin typeface="Montserrat Light"/>
            </a:endParaRPr>
          </a:p>
          <a:p>
            <a:pPr marL="342900" indent="-342900">
              <a:lnSpc>
                <a:spcPts val="2986"/>
              </a:lnSpc>
              <a:buFont typeface="Arial" panose="020B0604020202020204" pitchFamily="34" charset="0"/>
              <a:buChar char="•"/>
            </a:pPr>
            <a:r>
              <a:rPr lang="en-US" sz="2400" spc="-46">
                <a:solidFill>
                  <a:srgbClr val="000000"/>
                </a:solidFill>
                <a:latin typeface="Montserrat Light"/>
              </a:rPr>
              <a:t>What are the learning objectives?</a:t>
            </a:r>
          </a:p>
          <a:p>
            <a:pPr marL="342900" indent="-342900">
              <a:lnSpc>
                <a:spcPts val="2986"/>
              </a:lnSpc>
              <a:buFont typeface="Arial" panose="020B0604020202020204" pitchFamily="34" charset="0"/>
              <a:buChar char="•"/>
            </a:pPr>
            <a:endParaRPr lang="en-US" sz="2400" spc="-46">
              <a:solidFill>
                <a:srgbClr val="000000"/>
              </a:solidFill>
              <a:latin typeface="Montserrat Light"/>
            </a:endParaRPr>
          </a:p>
          <a:p>
            <a:pPr marL="342900" indent="-342900">
              <a:lnSpc>
                <a:spcPts val="2986"/>
              </a:lnSpc>
              <a:buFont typeface="Arial" panose="020B0604020202020204" pitchFamily="34" charset="0"/>
              <a:buChar char="•"/>
            </a:pPr>
            <a:r>
              <a:rPr lang="en-US" sz="2400" spc="-46">
                <a:solidFill>
                  <a:srgbClr val="000000"/>
                </a:solidFill>
                <a:latin typeface="Montserrat Light"/>
              </a:rPr>
              <a:t>For content mastery, comprehension, reflection, connecting with materials: focus on WHAT is said, not HOW it is written.</a:t>
            </a:r>
          </a:p>
          <a:p>
            <a:pPr marL="342900" indent="-342900">
              <a:lnSpc>
                <a:spcPts val="2986"/>
              </a:lnSpc>
              <a:buFont typeface="Arial" panose="020B0604020202020204" pitchFamily="34" charset="0"/>
              <a:buChar char="•"/>
            </a:pPr>
            <a:endParaRPr lang="en-US" sz="2400" spc="-46">
              <a:solidFill>
                <a:srgbClr val="000000"/>
              </a:solidFill>
              <a:latin typeface="Montserrat Light"/>
            </a:endParaRPr>
          </a:p>
          <a:p>
            <a:pPr marL="342900" indent="-342900">
              <a:lnSpc>
                <a:spcPts val="2986"/>
              </a:lnSpc>
              <a:buFont typeface="Arial" panose="020B0604020202020204" pitchFamily="34" charset="0"/>
              <a:buChar char="•"/>
            </a:pPr>
            <a:r>
              <a:rPr lang="en-US" sz="2400" spc="-46">
                <a:solidFill>
                  <a:srgbClr val="000000"/>
                </a:solidFill>
                <a:latin typeface="Montserrat Light"/>
              </a:rPr>
              <a:t>Grade for grammar, mechanics, style only if teaching writing and providing support for writing development within the genre.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6200000">
            <a:off x="-4966729" y="-2667000"/>
            <a:ext cx="6858000" cy="12192000"/>
            <a:chOff x="0" y="0"/>
            <a:chExt cx="2354580" cy="4185920"/>
          </a:xfrm>
        </p:grpSpPr>
        <p:sp>
          <p:nvSpPr>
            <p:cNvPr id="3" name="Freeform 3"/>
            <p:cNvSpPr/>
            <p:nvPr/>
          </p:nvSpPr>
          <p:spPr>
            <a:xfrm>
              <a:off x="0" y="0"/>
              <a:ext cx="2353310" cy="4185920"/>
            </a:xfrm>
            <a:custGeom>
              <a:avLst/>
              <a:gdLst/>
              <a:ahLst/>
              <a:cxnLst/>
              <a:rect l="l" t="t" r="r" b="b"/>
              <a:pathLst>
                <a:path w="2353310" h="4185920">
                  <a:moveTo>
                    <a:pt x="784860" y="4118610"/>
                  </a:moveTo>
                  <a:cubicBezTo>
                    <a:pt x="905510" y="4159250"/>
                    <a:pt x="1042670" y="4185920"/>
                    <a:pt x="1177290" y="4185920"/>
                  </a:cubicBezTo>
                  <a:cubicBezTo>
                    <a:pt x="1311910" y="4185920"/>
                    <a:pt x="1441450" y="4163060"/>
                    <a:pt x="1560830" y="4122420"/>
                  </a:cubicBezTo>
                  <a:cubicBezTo>
                    <a:pt x="1563370" y="4121150"/>
                    <a:pt x="1565910" y="4121150"/>
                    <a:pt x="1568450" y="4119880"/>
                  </a:cubicBezTo>
                  <a:cubicBezTo>
                    <a:pt x="2016760" y="3957320"/>
                    <a:pt x="2346960" y="3528060"/>
                    <a:pt x="2353310" y="3022358"/>
                  </a:cubicBezTo>
                  <a:lnTo>
                    <a:pt x="2353310" y="0"/>
                  </a:lnTo>
                  <a:lnTo>
                    <a:pt x="0" y="0"/>
                  </a:lnTo>
                  <a:lnTo>
                    <a:pt x="0" y="3020075"/>
                  </a:lnTo>
                  <a:cubicBezTo>
                    <a:pt x="6350" y="3530600"/>
                    <a:pt x="331470" y="3959860"/>
                    <a:pt x="784860" y="4118610"/>
                  </a:cubicBezTo>
                  <a:close/>
                </a:path>
              </a:pathLst>
            </a:custGeom>
            <a:solidFill>
              <a:srgbClr val="FF7948"/>
            </a:solidFill>
          </p:spPr>
        </p:sp>
      </p:grpSp>
      <p:sp>
        <p:nvSpPr>
          <p:cNvPr id="4" name="TextBox 4"/>
          <p:cNvSpPr txBox="1"/>
          <p:nvPr/>
        </p:nvSpPr>
        <p:spPr>
          <a:xfrm>
            <a:off x="339289" y="1667086"/>
            <a:ext cx="3738892" cy="1365630"/>
          </a:xfrm>
          <a:prstGeom prst="rect">
            <a:avLst/>
          </a:prstGeom>
        </p:spPr>
        <p:txBody>
          <a:bodyPr wrap="square" lIns="0" tIns="0" rIns="0" bIns="0" rtlCol="0" anchor="t">
            <a:spAutoFit/>
          </a:bodyPr>
          <a:lstStyle/>
          <a:p>
            <a:pPr>
              <a:lnSpc>
                <a:spcPts val="5162"/>
              </a:lnSpc>
            </a:pPr>
            <a:r>
              <a:rPr lang="en-US" sz="5867" spc="-58">
                <a:solidFill>
                  <a:srgbClr val="FFFFFF"/>
                </a:solidFill>
                <a:latin typeface="Montserrat Classic Bold"/>
              </a:rPr>
              <a:t>Quizzes</a:t>
            </a:r>
          </a:p>
          <a:p>
            <a:pPr>
              <a:lnSpc>
                <a:spcPts val="5163"/>
              </a:lnSpc>
            </a:pPr>
            <a:r>
              <a:rPr lang="en-US" sz="5867" spc="-58">
                <a:solidFill>
                  <a:srgbClr val="FFFFFF"/>
                </a:solidFill>
                <a:latin typeface="Montserrat Classic Bold"/>
              </a:rPr>
              <a:t>&amp; Exams</a:t>
            </a:r>
          </a:p>
        </p:txBody>
      </p:sp>
      <p:sp>
        <p:nvSpPr>
          <p:cNvPr id="5" name="TextBox 5"/>
          <p:cNvSpPr txBox="1"/>
          <p:nvPr/>
        </p:nvSpPr>
        <p:spPr>
          <a:xfrm>
            <a:off x="4722084" y="1213912"/>
            <a:ext cx="6229013" cy="3821174"/>
          </a:xfrm>
          <a:prstGeom prst="rect">
            <a:avLst/>
          </a:prstGeom>
        </p:spPr>
        <p:txBody>
          <a:bodyPr lIns="0" tIns="0" rIns="0" bIns="0" rtlCol="0" anchor="t">
            <a:spAutoFit/>
          </a:bodyPr>
          <a:lstStyle/>
          <a:p>
            <a:pPr marL="342900" indent="-342900">
              <a:lnSpc>
                <a:spcPts val="2986"/>
              </a:lnSpc>
              <a:buFont typeface="Arial" panose="020B0604020202020204" pitchFamily="34" charset="0"/>
              <a:buChar char="•"/>
            </a:pPr>
            <a:r>
              <a:rPr lang="en-US" sz="2400" spc="-46">
                <a:solidFill>
                  <a:srgbClr val="000000"/>
                </a:solidFill>
                <a:latin typeface="Montserrat Light"/>
              </a:rPr>
              <a:t>Questions that make sense to the instructor may not make sense to (all) students.</a:t>
            </a:r>
            <a:endParaRPr lang="en-US">
              <a:solidFill>
                <a:srgbClr val="000000"/>
              </a:solidFill>
            </a:endParaRPr>
          </a:p>
          <a:p>
            <a:pPr marL="342900" indent="-342900">
              <a:lnSpc>
                <a:spcPts val="2986"/>
              </a:lnSpc>
              <a:buFont typeface="Arial" panose="020B0604020202020204" pitchFamily="34" charset="0"/>
              <a:buChar char="•"/>
            </a:pPr>
            <a:endParaRPr lang="en-US" sz="2400" spc="-46">
              <a:solidFill>
                <a:srgbClr val="000000"/>
              </a:solidFill>
              <a:latin typeface="Montserrat Light"/>
            </a:endParaRPr>
          </a:p>
          <a:p>
            <a:pPr marL="342900" indent="-342900">
              <a:lnSpc>
                <a:spcPts val="2986"/>
              </a:lnSpc>
              <a:buFont typeface="Arial" panose="020B0604020202020204" pitchFamily="34" charset="0"/>
              <a:buChar char="•"/>
            </a:pPr>
            <a:r>
              <a:rPr lang="en-US" sz="2400" spc="-46">
                <a:solidFill>
                  <a:srgbClr val="000000"/>
                </a:solidFill>
                <a:latin typeface="Montserrat Light"/>
              </a:rPr>
              <a:t>Avoid obscure vocabulary and unnecessarily complex syntax.</a:t>
            </a:r>
          </a:p>
          <a:p>
            <a:pPr marL="342900" indent="-342900">
              <a:lnSpc>
                <a:spcPts val="2986"/>
              </a:lnSpc>
              <a:buFont typeface="Arial" panose="020B0604020202020204" pitchFamily="34" charset="0"/>
              <a:buChar char="•"/>
            </a:pPr>
            <a:endParaRPr lang="en-US" sz="2400" spc="-46">
              <a:solidFill>
                <a:srgbClr val="000000"/>
              </a:solidFill>
              <a:latin typeface="Montserrat Light"/>
            </a:endParaRPr>
          </a:p>
          <a:p>
            <a:pPr marL="342900" indent="-342900">
              <a:lnSpc>
                <a:spcPts val="2986"/>
              </a:lnSpc>
              <a:buFont typeface="Arial" panose="020B0604020202020204" pitchFamily="34" charset="0"/>
              <a:buChar char="•"/>
            </a:pPr>
            <a:r>
              <a:rPr lang="en-US" sz="2400" spc="-46">
                <a:solidFill>
                  <a:srgbClr val="000000"/>
                </a:solidFill>
                <a:latin typeface="Montserrat Light"/>
              </a:rPr>
              <a:t>Analyze results carefully, look for uneven distributions, be open to adjustments.</a:t>
            </a:r>
          </a:p>
          <a:p>
            <a:pPr marL="342900" indent="-342900">
              <a:lnSpc>
                <a:spcPts val="2986"/>
              </a:lnSpc>
              <a:buFont typeface="Arial" panose="020B0604020202020204" pitchFamily="34" charset="0"/>
              <a:buChar char="•"/>
            </a:pPr>
            <a:endParaRPr lang="en-US" sz="2400" spc="-46">
              <a:solidFill>
                <a:srgbClr val="000000"/>
              </a:solidFill>
              <a:latin typeface="Montserrat Light"/>
            </a:endParaRPr>
          </a:p>
          <a:p>
            <a:pPr marL="342900" indent="-342900">
              <a:lnSpc>
                <a:spcPts val="2986"/>
              </a:lnSpc>
              <a:buFont typeface="Arial" panose="020B0604020202020204" pitchFamily="34" charset="0"/>
              <a:buChar char="•"/>
            </a:pPr>
            <a:r>
              <a:rPr lang="en-US" sz="2400" spc="-46">
                <a:solidFill>
                  <a:srgbClr val="000000"/>
                </a:solidFill>
                <a:latin typeface="Montserrat Light"/>
              </a:rPr>
              <a:t>Ask students for anonymous feedback.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106537" y="-1106537"/>
            <a:ext cx="6858000" cy="9071075"/>
            <a:chOff x="0" y="0"/>
            <a:chExt cx="2354580" cy="3114402"/>
          </a:xfrm>
        </p:grpSpPr>
        <p:sp>
          <p:nvSpPr>
            <p:cNvPr id="3" name="Freeform 3"/>
            <p:cNvSpPr/>
            <p:nvPr/>
          </p:nvSpPr>
          <p:spPr>
            <a:xfrm>
              <a:off x="0" y="0"/>
              <a:ext cx="2353310" cy="3114403"/>
            </a:xfrm>
            <a:custGeom>
              <a:avLst/>
              <a:gdLst/>
              <a:ahLst/>
              <a:cxnLst/>
              <a:rect l="l" t="t" r="r" b="b"/>
              <a:pathLst>
                <a:path w="2353310" h="3114403">
                  <a:moveTo>
                    <a:pt x="784860" y="3047092"/>
                  </a:moveTo>
                  <a:cubicBezTo>
                    <a:pt x="905510" y="3087733"/>
                    <a:pt x="1042670" y="3114403"/>
                    <a:pt x="1177290" y="3114403"/>
                  </a:cubicBezTo>
                  <a:cubicBezTo>
                    <a:pt x="1311910" y="3114403"/>
                    <a:pt x="1441450" y="3091542"/>
                    <a:pt x="1560830" y="3050903"/>
                  </a:cubicBezTo>
                  <a:cubicBezTo>
                    <a:pt x="1563370" y="3049633"/>
                    <a:pt x="1565910" y="3049633"/>
                    <a:pt x="1568450" y="3048363"/>
                  </a:cubicBezTo>
                  <a:cubicBezTo>
                    <a:pt x="2016760" y="2885803"/>
                    <a:pt x="2346960" y="2456543"/>
                    <a:pt x="2353310" y="1954137"/>
                  </a:cubicBezTo>
                  <a:lnTo>
                    <a:pt x="2353310" y="0"/>
                  </a:lnTo>
                  <a:lnTo>
                    <a:pt x="0" y="0"/>
                  </a:lnTo>
                  <a:lnTo>
                    <a:pt x="0" y="1952678"/>
                  </a:lnTo>
                  <a:cubicBezTo>
                    <a:pt x="6350" y="2459082"/>
                    <a:pt x="331470" y="2888342"/>
                    <a:pt x="784860" y="3047092"/>
                  </a:cubicBezTo>
                  <a:close/>
                </a:path>
              </a:pathLst>
            </a:custGeom>
            <a:solidFill>
              <a:srgbClr val="FF7948"/>
            </a:solidFill>
          </p:spPr>
        </p:sp>
      </p:grpSp>
      <p:sp>
        <p:nvSpPr>
          <p:cNvPr id="4" name="TextBox 4"/>
          <p:cNvSpPr txBox="1"/>
          <p:nvPr/>
        </p:nvSpPr>
        <p:spPr>
          <a:xfrm>
            <a:off x="1207622" y="2179029"/>
            <a:ext cx="7682290" cy="2385268"/>
          </a:xfrm>
          <a:prstGeom prst="rect">
            <a:avLst/>
          </a:prstGeom>
        </p:spPr>
        <p:txBody>
          <a:bodyPr lIns="0" tIns="0" rIns="0" bIns="0" rtlCol="0" anchor="t">
            <a:spAutoFit/>
          </a:bodyPr>
          <a:lstStyle/>
          <a:p>
            <a:pPr>
              <a:lnSpc>
                <a:spcPts val="9304"/>
              </a:lnSpc>
            </a:pPr>
            <a:r>
              <a:rPr lang="en-US" sz="8600" spc="-207">
                <a:solidFill>
                  <a:srgbClr val="3C47D6"/>
                </a:solidFill>
                <a:latin typeface="Montserrat Classic Bold"/>
              </a:rPr>
              <a:t>Classroom examples</a:t>
            </a:r>
            <a:endParaRPr lang="en-US" sz="10339" spc="-207">
              <a:solidFill>
                <a:srgbClr val="3C47D6"/>
              </a:solidFill>
              <a:latin typeface="Montserrat Classic Bold"/>
            </a:endParaRPr>
          </a:p>
        </p:txBody>
      </p:sp>
      <p:sp>
        <p:nvSpPr>
          <p:cNvPr id="5" name="AutoShape 5"/>
          <p:cNvSpPr/>
          <p:nvPr/>
        </p:nvSpPr>
        <p:spPr>
          <a:xfrm rot="-10800000">
            <a:off x="1207622" y="4841670"/>
            <a:ext cx="7682290" cy="71631"/>
          </a:xfrm>
          <a:prstGeom prst="rect">
            <a:avLst/>
          </a:prstGeom>
          <a:solidFill>
            <a:srgbClr val="3C47D6"/>
          </a:solidFill>
        </p:spPr>
      </p:sp>
      <p:grpSp>
        <p:nvGrpSpPr>
          <p:cNvPr id="6" name="Group 6"/>
          <p:cNvGrpSpPr>
            <a:grpSpLocks noChangeAspect="1"/>
          </p:cNvGrpSpPr>
          <p:nvPr/>
        </p:nvGrpSpPr>
        <p:grpSpPr>
          <a:xfrm>
            <a:off x="8763000" y="-2546327"/>
            <a:ext cx="5486400" cy="5486400"/>
            <a:chOff x="0" y="0"/>
            <a:chExt cx="1708150" cy="1708150"/>
          </a:xfrm>
        </p:grpSpPr>
        <p:sp>
          <p:nvSpPr>
            <p:cNvPr id="7" name="Freeform 7"/>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p:spPr>
        </p:sp>
      </p:grpSp>
      <p:grpSp>
        <p:nvGrpSpPr>
          <p:cNvPr id="8" name="Group 8"/>
          <p:cNvGrpSpPr>
            <a:grpSpLocks noChangeAspect="1"/>
          </p:cNvGrpSpPr>
          <p:nvPr/>
        </p:nvGrpSpPr>
        <p:grpSpPr>
          <a:xfrm>
            <a:off x="8549317" y="2034236"/>
            <a:ext cx="4137981" cy="4137965"/>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4999" r="-24999"/>
              </a:stretch>
            </a:blipFill>
          </p:spPr>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822152" y="-3940848"/>
            <a:ext cx="3429000" cy="11310696"/>
            <a:chOff x="0" y="0"/>
            <a:chExt cx="2354580" cy="7766678"/>
          </a:xfrm>
        </p:grpSpPr>
        <p:sp>
          <p:nvSpPr>
            <p:cNvPr id="3" name="Freeform 3"/>
            <p:cNvSpPr/>
            <p:nvPr/>
          </p:nvSpPr>
          <p:spPr>
            <a:xfrm>
              <a:off x="0" y="0"/>
              <a:ext cx="2353310" cy="7766678"/>
            </a:xfrm>
            <a:custGeom>
              <a:avLst/>
              <a:gdLst/>
              <a:ahLst/>
              <a:cxnLst/>
              <a:rect l="l" t="t" r="r" b="b"/>
              <a:pathLst>
                <a:path w="2353310" h="7766678">
                  <a:moveTo>
                    <a:pt x="784860" y="7699368"/>
                  </a:moveTo>
                  <a:cubicBezTo>
                    <a:pt x="905510" y="7740008"/>
                    <a:pt x="1042670" y="7766678"/>
                    <a:pt x="1177290" y="7766678"/>
                  </a:cubicBezTo>
                  <a:cubicBezTo>
                    <a:pt x="1311910" y="7766678"/>
                    <a:pt x="1441450" y="7743818"/>
                    <a:pt x="1560830" y="7703178"/>
                  </a:cubicBezTo>
                  <a:cubicBezTo>
                    <a:pt x="1563370" y="7701908"/>
                    <a:pt x="1565910" y="7701908"/>
                    <a:pt x="1568450" y="7700638"/>
                  </a:cubicBezTo>
                  <a:cubicBezTo>
                    <a:pt x="2016760" y="7538078"/>
                    <a:pt x="2346960" y="7108818"/>
                    <a:pt x="2353310" y="6592098"/>
                  </a:cubicBezTo>
                  <a:lnTo>
                    <a:pt x="2353310" y="0"/>
                  </a:lnTo>
                  <a:lnTo>
                    <a:pt x="0" y="0"/>
                  </a:lnTo>
                  <a:lnTo>
                    <a:pt x="0" y="6587061"/>
                  </a:lnTo>
                  <a:cubicBezTo>
                    <a:pt x="6350" y="7111358"/>
                    <a:pt x="331470" y="7540618"/>
                    <a:pt x="784860" y="7699368"/>
                  </a:cubicBezTo>
                  <a:close/>
                </a:path>
              </a:pathLst>
            </a:custGeom>
            <a:solidFill>
              <a:srgbClr val="FF7948"/>
            </a:solidFill>
          </p:spPr>
        </p:sp>
      </p:grpSp>
      <p:grpSp>
        <p:nvGrpSpPr>
          <p:cNvPr id="4" name="Group 4"/>
          <p:cNvGrpSpPr/>
          <p:nvPr/>
        </p:nvGrpSpPr>
        <p:grpSpPr>
          <a:xfrm>
            <a:off x="1572678" y="1107060"/>
            <a:ext cx="9046646" cy="1643111"/>
            <a:chOff x="0" y="152400"/>
            <a:chExt cx="18093292" cy="3286224"/>
          </a:xfrm>
        </p:grpSpPr>
        <p:sp>
          <p:nvSpPr>
            <p:cNvPr id="5" name="TextBox 5"/>
            <p:cNvSpPr txBox="1"/>
            <p:nvPr/>
          </p:nvSpPr>
          <p:spPr>
            <a:xfrm>
              <a:off x="0" y="152400"/>
              <a:ext cx="18093292" cy="1436291"/>
            </a:xfrm>
            <a:prstGeom prst="rect">
              <a:avLst/>
            </a:prstGeom>
          </p:spPr>
          <p:txBody>
            <a:bodyPr lIns="0" tIns="0" rIns="0" bIns="0" rtlCol="0" anchor="t">
              <a:spAutoFit/>
            </a:bodyPr>
            <a:lstStyle/>
            <a:p>
              <a:pPr algn="ctr">
                <a:lnSpc>
                  <a:spcPts val="5633"/>
                </a:lnSpc>
              </a:pPr>
              <a:r>
                <a:rPr lang="en-US" sz="5633" spc="-56">
                  <a:solidFill>
                    <a:srgbClr val="3C47D6"/>
                  </a:solidFill>
                  <a:latin typeface="Montserrat Classic Bold"/>
                </a:rPr>
                <a:t>The UnEssay</a:t>
              </a:r>
            </a:p>
          </p:txBody>
        </p:sp>
        <p:sp>
          <p:nvSpPr>
            <p:cNvPr id="6" name="TextBox 6"/>
            <p:cNvSpPr txBox="1"/>
            <p:nvPr/>
          </p:nvSpPr>
          <p:spPr>
            <a:xfrm>
              <a:off x="0" y="1997843"/>
              <a:ext cx="18093292" cy="1440781"/>
            </a:xfrm>
            <a:prstGeom prst="rect">
              <a:avLst/>
            </a:prstGeom>
          </p:spPr>
          <p:txBody>
            <a:bodyPr lIns="0" tIns="0" rIns="0" bIns="0" rtlCol="0" anchor="t">
              <a:spAutoFit/>
            </a:bodyPr>
            <a:lstStyle/>
            <a:p>
              <a:pPr algn="ctr">
                <a:lnSpc>
                  <a:spcPts val="2932"/>
                </a:lnSpc>
              </a:pPr>
              <a:r>
                <a:rPr lang="en-US" sz="2383" spc="-143">
                  <a:solidFill>
                    <a:srgbClr val="F2F0F4"/>
                  </a:solidFill>
                  <a:latin typeface="Montserrat Classic Bold"/>
                </a:rPr>
                <a:t>Daniel O'Donnell's website: </a:t>
              </a:r>
              <a:r>
                <a:rPr lang="en-US" sz="2383" u="sng" spc="-143">
                  <a:solidFill>
                    <a:srgbClr val="F2F0F4"/>
                  </a:solidFill>
                  <a:latin typeface="Montserrat Classic Bold"/>
                </a:rPr>
                <a:t>http://people.uleth.ca/~daniel.odonnell/Teaching/the-unessay</a:t>
              </a:r>
            </a:p>
          </p:txBody>
        </p:sp>
      </p:grpSp>
      <p:grpSp>
        <p:nvGrpSpPr>
          <p:cNvPr id="7" name="Group 7"/>
          <p:cNvGrpSpPr/>
          <p:nvPr/>
        </p:nvGrpSpPr>
        <p:grpSpPr>
          <a:xfrm>
            <a:off x="354157" y="3958115"/>
            <a:ext cx="3068955" cy="1693708"/>
            <a:chOff x="0" y="-28575"/>
            <a:chExt cx="6137910" cy="3387417"/>
          </a:xfrm>
        </p:grpSpPr>
        <p:sp>
          <p:nvSpPr>
            <p:cNvPr id="8" name="TextBox 8"/>
            <p:cNvSpPr txBox="1"/>
            <p:nvPr/>
          </p:nvSpPr>
          <p:spPr>
            <a:xfrm>
              <a:off x="0" y="1037563"/>
              <a:ext cx="6137910" cy="2321279"/>
            </a:xfrm>
            <a:prstGeom prst="rect">
              <a:avLst/>
            </a:prstGeom>
          </p:spPr>
          <p:txBody>
            <a:bodyPr lIns="0" tIns="0" rIns="0" bIns="0" rtlCol="0" anchor="t">
              <a:spAutoFit/>
            </a:bodyPr>
            <a:lstStyle/>
            <a:p>
              <a:pPr algn="ctr">
                <a:lnSpc>
                  <a:spcPts val="2288"/>
                </a:lnSpc>
              </a:pPr>
              <a:r>
                <a:rPr lang="en-US" sz="1850">
                  <a:latin typeface="Montserrat Light"/>
                </a:rPr>
                <a:t>Traditional essays are static, rigid, &amp; rely on specific skillsets not acquired equally by all students</a:t>
              </a:r>
              <a:r>
                <a:rPr lang="en-US" sz="1850">
                  <a:solidFill>
                    <a:srgbClr val="FFFD47"/>
                  </a:solidFill>
                  <a:latin typeface="Montserrat Light"/>
                </a:rPr>
                <a:t>.</a:t>
              </a:r>
            </a:p>
          </p:txBody>
        </p:sp>
        <p:sp>
          <p:nvSpPr>
            <p:cNvPr id="9" name="TextBox 9"/>
            <p:cNvSpPr txBox="1"/>
            <p:nvPr/>
          </p:nvSpPr>
          <p:spPr>
            <a:xfrm>
              <a:off x="0" y="-28575"/>
              <a:ext cx="6137910" cy="739562"/>
            </a:xfrm>
            <a:prstGeom prst="rect">
              <a:avLst/>
            </a:prstGeom>
          </p:spPr>
          <p:txBody>
            <a:bodyPr lIns="0" tIns="0" rIns="0" bIns="0" rtlCol="0" anchor="t">
              <a:spAutoFit/>
            </a:bodyPr>
            <a:lstStyle/>
            <a:p>
              <a:pPr algn="ctr">
                <a:lnSpc>
                  <a:spcPts val="2986"/>
                </a:lnSpc>
              </a:pPr>
              <a:r>
                <a:rPr lang="en-US" sz="2400" spc="-46">
                  <a:latin typeface="Montserrat Light"/>
                </a:rPr>
                <a:t>WHY?</a:t>
              </a:r>
            </a:p>
          </p:txBody>
        </p:sp>
      </p:grpSp>
      <p:grpSp>
        <p:nvGrpSpPr>
          <p:cNvPr id="10" name="Group 10"/>
          <p:cNvGrpSpPr/>
          <p:nvPr/>
        </p:nvGrpSpPr>
        <p:grpSpPr>
          <a:xfrm>
            <a:off x="4297949" y="3958115"/>
            <a:ext cx="3068955" cy="2485057"/>
            <a:chOff x="0" y="-28575"/>
            <a:chExt cx="6137910" cy="4970114"/>
          </a:xfrm>
        </p:grpSpPr>
        <p:sp>
          <p:nvSpPr>
            <p:cNvPr id="11" name="TextBox 11"/>
            <p:cNvSpPr txBox="1"/>
            <p:nvPr/>
          </p:nvSpPr>
          <p:spPr>
            <a:xfrm>
              <a:off x="0" y="850547"/>
              <a:ext cx="6137910" cy="4090992"/>
            </a:xfrm>
            <a:prstGeom prst="rect">
              <a:avLst/>
            </a:prstGeom>
          </p:spPr>
          <p:txBody>
            <a:bodyPr lIns="0" tIns="0" rIns="0" bIns="0" rtlCol="0" anchor="t">
              <a:spAutoFit/>
            </a:bodyPr>
            <a:lstStyle/>
            <a:p>
              <a:pPr algn="ctr">
                <a:lnSpc>
                  <a:spcPts val="2288"/>
                </a:lnSpc>
              </a:pPr>
              <a:r>
                <a:rPr lang="en-US" sz="1850">
                  <a:latin typeface="Montserrat Light"/>
                </a:rPr>
                <a:t>Allows students to bring a unique &amp; distinctive view to a topic/problem based on their lived experiences.</a:t>
              </a:r>
            </a:p>
            <a:p>
              <a:pPr algn="ctr">
                <a:lnSpc>
                  <a:spcPts val="2288"/>
                </a:lnSpc>
              </a:pPr>
              <a:endParaRPr lang="en-US" sz="1850">
                <a:latin typeface="Montserrat Light"/>
              </a:endParaRPr>
            </a:p>
            <a:p>
              <a:pPr algn="ctr">
                <a:lnSpc>
                  <a:spcPts val="2288"/>
                </a:lnSpc>
              </a:pPr>
              <a:r>
                <a:rPr lang="en-US" sz="1850">
                  <a:latin typeface="Montserrat Light"/>
                </a:rPr>
                <a:t>Students pick topic, medium, target audience</a:t>
              </a:r>
            </a:p>
          </p:txBody>
        </p:sp>
        <p:sp>
          <p:nvSpPr>
            <p:cNvPr id="12" name="TextBox 12"/>
            <p:cNvSpPr txBox="1"/>
            <p:nvPr/>
          </p:nvSpPr>
          <p:spPr>
            <a:xfrm>
              <a:off x="0" y="-28575"/>
              <a:ext cx="6137910" cy="739562"/>
            </a:xfrm>
            <a:prstGeom prst="rect">
              <a:avLst/>
            </a:prstGeom>
          </p:spPr>
          <p:txBody>
            <a:bodyPr lIns="0" tIns="0" rIns="0" bIns="0" rtlCol="0" anchor="t">
              <a:spAutoFit/>
            </a:bodyPr>
            <a:lstStyle/>
            <a:p>
              <a:pPr algn="ctr">
                <a:lnSpc>
                  <a:spcPts val="2986"/>
                </a:lnSpc>
              </a:pPr>
              <a:r>
                <a:rPr lang="en-US" sz="2400" spc="-46">
                  <a:latin typeface="Montserrat Light"/>
                </a:rPr>
                <a:t>HOW?</a:t>
              </a:r>
            </a:p>
          </p:txBody>
        </p:sp>
      </p:grpSp>
      <p:grpSp>
        <p:nvGrpSpPr>
          <p:cNvPr id="13" name="Group 13"/>
          <p:cNvGrpSpPr/>
          <p:nvPr/>
        </p:nvGrpSpPr>
        <p:grpSpPr>
          <a:xfrm>
            <a:off x="8241741" y="3958115"/>
            <a:ext cx="3068955" cy="2283613"/>
            <a:chOff x="0" y="-28575"/>
            <a:chExt cx="6137910" cy="4567227"/>
          </a:xfrm>
        </p:grpSpPr>
        <p:sp>
          <p:nvSpPr>
            <p:cNvPr id="14" name="TextBox 14"/>
            <p:cNvSpPr txBox="1"/>
            <p:nvPr/>
          </p:nvSpPr>
          <p:spPr>
            <a:xfrm>
              <a:off x="0" y="1037563"/>
              <a:ext cx="6137910" cy="3501089"/>
            </a:xfrm>
            <a:prstGeom prst="rect">
              <a:avLst/>
            </a:prstGeom>
          </p:spPr>
          <p:txBody>
            <a:bodyPr lIns="0" tIns="0" rIns="0" bIns="0" rtlCol="0" anchor="t">
              <a:spAutoFit/>
            </a:bodyPr>
            <a:lstStyle/>
            <a:p>
              <a:pPr algn="ctr">
                <a:lnSpc>
                  <a:spcPts val="2288"/>
                </a:lnSpc>
              </a:pPr>
              <a:r>
                <a:rPr lang="en-US" sz="1850">
                  <a:latin typeface="Montserrat Light"/>
                </a:rPr>
                <a:t>Is it compelling? </a:t>
              </a:r>
            </a:p>
            <a:p>
              <a:pPr algn="ctr">
                <a:lnSpc>
                  <a:spcPts val="2288"/>
                </a:lnSpc>
              </a:pPr>
              <a:r>
                <a:rPr lang="en-US" sz="1850">
                  <a:latin typeface="Montserrat Light"/>
                </a:rPr>
                <a:t>(complete, accurate, interesting)</a:t>
              </a:r>
            </a:p>
            <a:p>
              <a:pPr algn="ctr">
                <a:lnSpc>
                  <a:spcPts val="2288"/>
                </a:lnSpc>
              </a:pPr>
              <a:r>
                <a:rPr lang="en-US" sz="1850">
                  <a:latin typeface="Montserrat Light"/>
                </a:rPr>
                <a:t>Is it effective? (watchable/readable/viewable in an easy way)</a:t>
              </a:r>
            </a:p>
          </p:txBody>
        </p:sp>
        <p:sp>
          <p:nvSpPr>
            <p:cNvPr id="15" name="TextBox 15"/>
            <p:cNvSpPr txBox="1"/>
            <p:nvPr/>
          </p:nvSpPr>
          <p:spPr>
            <a:xfrm>
              <a:off x="0" y="-28575"/>
              <a:ext cx="6137910" cy="739562"/>
            </a:xfrm>
            <a:prstGeom prst="rect">
              <a:avLst/>
            </a:prstGeom>
          </p:spPr>
          <p:txBody>
            <a:bodyPr lIns="0" tIns="0" rIns="0" bIns="0" rtlCol="0" anchor="t">
              <a:spAutoFit/>
            </a:bodyPr>
            <a:lstStyle/>
            <a:p>
              <a:pPr algn="ctr">
                <a:lnSpc>
                  <a:spcPts val="2986"/>
                </a:lnSpc>
              </a:pPr>
              <a:r>
                <a:rPr lang="en-US" sz="2400" spc="-46">
                  <a:latin typeface="Montserrat Light"/>
                </a:rPr>
                <a:t>GRADING?</a:t>
              </a:r>
            </a:p>
          </p:txBody>
        </p:sp>
      </p:grpSp>
      <p:sp>
        <p:nvSpPr>
          <p:cNvPr id="16" name="AutoShape 16"/>
          <p:cNvSpPr/>
          <p:nvPr/>
        </p:nvSpPr>
        <p:spPr>
          <a:xfrm rot="-5400000">
            <a:off x="2855471" y="4681633"/>
            <a:ext cx="1991647" cy="29783"/>
          </a:xfrm>
          <a:prstGeom prst="rect">
            <a:avLst/>
          </a:prstGeom>
          <a:solidFill>
            <a:srgbClr val="FFFD47"/>
          </a:solidFill>
        </p:spPr>
      </p:sp>
      <p:sp>
        <p:nvSpPr>
          <p:cNvPr id="17" name="AutoShape 17"/>
          <p:cNvSpPr/>
          <p:nvPr/>
        </p:nvSpPr>
        <p:spPr>
          <a:xfrm rot="-5400000">
            <a:off x="6803539" y="4681633"/>
            <a:ext cx="1991647" cy="29783"/>
          </a:xfrm>
          <a:prstGeom prst="rect">
            <a:avLst/>
          </a:prstGeom>
          <a:solidFill>
            <a:srgbClr val="FFFD47"/>
          </a:solidFill>
        </p:spPr>
      </p:sp>
      <p:grpSp>
        <p:nvGrpSpPr>
          <p:cNvPr id="18" name="Group 18"/>
          <p:cNvGrpSpPr>
            <a:grpSpLocks noChangeAspect="1"/>
          </p:cNvGrpSpPr>
          <p:nvPr/>
        </p:nvGrpSpPr>
        <p:grpSpPr>
          <a:xfrm>
            <a:off x="10397607" y="-861725"/>
            <a:ext cx="2578421" cy="2578421"/>
            <a:chOff x="0" y="0"/>
            <a:chExt cx="1708150" cy="1708150"/>
          </a:xfrm>
        </p:grpSpPr>
        <p:sp>
          <p:nvSpPr>
            <p:cNvPr id="19" name="Freeform 1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FFFFF"/>
            </a:solidFill>
          </p:spPr>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822152" y="-3940848"/>
            <a:ext cx="3429000" cy="11310696"/>
            <a:chOff x="0" y="0"/>
            <a:chExt cx="2354580" cy="7766678"/>
          </a:xfrm>
        </p:grpSpPr>
        <p:sp>
          <p:nvSpPr>
            <p:cNvPr id="3" name="Freeform 3"/>
            <p:cNvSpPr/>
            <p:nvPr/>
          </p:nvSpPr>
          <p:spPr>
            <a:xfrm>
              <a:off x="0" y="0"/>
              <a:ext cx="2353310" cy="7766678"/>
            </a:xfrm>
            <a:custGeom>
              <a:avLst/>
              <a:gdLst/>
              <a:ahLst/>
              <a:cxnLst/>
              <a:rect l="l" t="t" r="r" b="b"/>
              <a:pathLst>
                <a:path w="2353310" h="7766678">
                  <a:moveTo>
                    <a:pt x="784860" y="7699368"/>
                  </a:moveTo>
                  <a:cubicBezTo>
                    <a:pt x="905510" y="7740008"/>
                    <a:pt x="1042670" y="7766678"/>
                    <a:pt x="1177290" y="7766678"/>
                  </a:cubicBezTo>
                  <a:cubicBezTo>
                    <a:pt x="1311910" y="7766678"/>
                    <a:pt x="1441450" y="7743818"/>
                    <a:pt x="1560830" y="7703178"/>
                  </a:cubicBezTo>
                  <a:cubicBezTo>
                    <a:pt x="1563370" y="7701908"/>
                    <a:pt x="1565910" y="7701908"/>
                    <a:pt x="1568450" y="7700638"/>
                  </a:cubicBezTo>
                  <a:cubicBezTo>
                    <a:pt x="2016760" y="7538078"/>
                    <a:pt x="2346960" y="7108818"/>
                    <a:pt x="2353310" y="6592098"/>
                  </a:cubicBezTo>
                  <a:lnTo>
                    <a:pt x="2353310" y="0"/>
                  </a:lnTo>
                  <a:lnTo>
                    <a:pt x="0" y="0"/>
                  </a:lnTo>
                  <a:lnTo>
                    <a:pt x="0" y="6587061"/>
                  </a:lnTo>
                  <a:cubicBezTo>
                    <a:pt x="6350" y="7111358"/>
                    <a:pt x="331470" y="7540618"/>
                    <a:pt x="784860" y="7699368"/>
                  </a:cubicBezTo>
                  <a:close/>
                </a:path>
              </a:pathLst>
            </a:custGeom>
            <a:solidFill>
              <a:srgbClr val="FF7948"/>
            </a:solidFill>
          </p:spPr>
        </p:sp>
      </p:grpSp>
      <p:grpSp>
        <p:nvGrpSpPr>
          <p:cNvPr id="4" name="Group 4"/>
          <p:cNvGrpSpPr/>
          <p:nvPr/>
        </p:nvGrpSpPr>
        <p:grpSpPr>
          <a:xfrm>
            <a:off x="1572678" y="1107059"/>
            <a:ext cx="9046646" cy="1271213"/>
            <a:chOff x="0" y="152400"/>
            <a:chExt cx="18093292" cy="2542427"/>
          </a:xfrm>
        </p:grpSpPr>
        <p:sp>
          <p:nvSpPr>
            <p:cNvPr id="5" name="TextBox 5"/>
            <p:cNvSpPr txBox="1"/>
            <p:nvPr/>
          </p:nvSpPr>
          <p:spPr>
            <a:xfrm>
              <a:off x="0" y="152400"/>
              <a:ext cx="18093292" cy="1436291"/>
            </a:xfrm>
            <a:prstGeom prst="rect">
              <a:avLst/>
            </a:prstGeom>
          </p:spPr>
          <p:txBody>
            <a:bodyPr lIns="0" tIns="0" rIns="0" bIns="0" rtlCol="0" anchor="t">
              <a:spAutoFit/>
            </a:bodyPr>
            <a:lstStyle/>
            <a:p>
              <a:pPr algn="ctr">
                <a:lnSpc>
                  <a:spcPts val="5633"/>
                </a:lnSpc>
              </a:pPr>
              <a:r>
                <a:rPr lang="en-US" sz="5633" spc="-56">
                  <a:solidFill>
                    <a:srgbClr val="3C47D6"/>
                  </a:solidFill>
                  <a:latin typeface="Montserrat Classic Bold"/>
                </a:rPr>
                <a:t>Implicit &amp; Explicit Bias</a:t>
              </a:r>
            </a:p>
          </p:txBody>
        </p:sp>
        <p:sp>
          <p:nvSpPr>
            <p:cNvPr id="6" name="TextBox 6"/>
            <p:cNvSpPr txBox="1"/>
            <p:nvPr/>
          </p:nvSpPr>
          <p:spPr>
            <a:xfrm>
              <a:off x="0" y="1997841"/>
              <a:ext cx="18093292" cy="696986"/>
            </a:xfrm>
            <a:prstGeom prst="rect">
              <a:avLst/>
            </a:prstGeom>
          </p:spPr>
          <p:txBody>
            <a:bodyPr lIns="0" tIns="0" rIns="0" bIns="0" rtlCol="0" anchor="t">
              <a:spAutoFit/>
            </a:bodyPr>
            <a:lstStyle/>
            <a:p>
              <a:pPr algn="ctr">
                <a:lnSpc>
                  <a:spcPts val="2932"/>
                </a:lnSpc>
              </a:pPr>
              <a:r>
                <a:rPr lang="en-US" sz="2383" u="sng" spc="-143">
                  <a:solidFill>
                    <a:srgbClr val="F2F0F4"/>
                  </a:solidFill>
                  <a:latin typeface="Montserrat Classic Bold"/>
                </a:rPr>
                <a:t>https://implicit.harvard.edu/implicit/takeatest.html</a:t>
              </a:r>
            </a:p>
          </p:txBody>
        </p:sp>
      </p:grpSp>
      <p:grpSp>
        <p:nvGrpSpPr>
          <p:cNvPr id="7" name="Group 7"/>
          <p:cNvGrpSpPr/>
          <p:nvPr/>
        </p:nvGrpSpPr>
        <p:grpSpPr>
          <a:xfrm>
            <a:off x="354157" y="3958115"/>
            <a:ext cx="3068955" cy="1693708"/>
            <a:chOff x="0" y="-28575"/>
            <a:chExt cx="6137910" cy="3387417"/>
          </a:xfrm>
        </p:grpSpPr>
        <p:sp>
          <p:nvSpPr>
            <p:cNvPr id="8" name="TextBox 8"/>
            <p:cNvSpPr txBox="1"/>
            <p:nvPr/>
          </p:nvSpPr>
          <p:spPr>
            <a:xfrm>
              <a:off x="0" y="1037563"/>
              <a:ext cx="6137910" cy="2321279"/>
            </a:xfrm>
            <a:prstGeom prst="rect">
              <a:avLst/>
            </a:prstGeom>
          </p:spPr>
          <p:txBody>
            <a:bodyPr lIns="0" tIns="0" rIns="0" bIns="0" rtlCol="0" anchor="t">
              <a:spAutoFit/>
            </a:bodyPr>
            <a:lstStyle/>
            <a:p>
              <a:pPr algn="ctr">
                <a:lnSpc>
                  <a:spcPts val="2288"/>
                </a:lnSpc>
              </a:pPr>
              <a:r>
                <a:rPr lang="en-US" sz="1850">
                  <a:latin typeface="Montserrat Light"/>
                </a:rPr>
                <a:t>Students privately take the Harvard Implicit Bias test for Race. It has its criticisms, but is a good starting point.</a:t>
              </a:r>
            </a:p>
          </p:txBody>
        </p:sp>
        <p:sp>
          <p:nvSpPr>
            <p:cNvPr id="9" name="TextBox 9"/>
            <p:cNvSpPr txBox="1"/>
            <p:nvPr/>
          </p:nvSpPr>
          <p:spPr>
            <a:xfrm>
              <a:off x="0" y="-28575"/>
              <a:ext cx="6137910" cy="739562"/>
            </a:xfrm>
            <a:prstGeom prst="rect">
              <a:avLst/>
            </a:prstGeom>
          </p:spPr>
          <p:txBody>
            <a:bodyPr lIns="0" tIns="0" rIns="0" bIns="0" rtlCol="0" anchor="t">
              <a:spAutoFit/>
            </a:bodyPr>
            <a:lstStyle/>
            <a:p>
              <a:pPr algn="ctr">
                <a:lnSpc>
                  <a:spcPts val="2986"/>
                </a:lnSpc>
              </a:pPr>
              <a:r>
                <a:rPr lang="en-US" sz="2400" spc="-46">
                  <a:latin typeface="Montserrat Light"/>
                </a:rPr>
                <a:t>Implicit Bias</a:t>
              </a:r>
            </a:p>
          </p:txBody>
        </p:sp>
      </p:grpSp>
      <p:grpSp>
        <p:nvGrpSpPr>
          <p:cNvPr id="10" name="Group 10"/>
          <p:cNvGrpSpPr/>
          <p:nvPr/>
        </p:nvGrpSpPr>
        <p:grpSpPr>
          <a:xfrm>
            <a:off x="4297949" y="3958115"/>
            <a:ext cx="3068955" cy="2190105"/>
            <a:chOff x="0" y="-28575"/>
            <a:chExt cx="6137910" cy="4380210"/>
          </a:xfrm>
        </p:grpSpPr>
        <p:sp>
          <p:nvSpPr>
            <p:cNvPr id="11" name="TextBox 11"/>
            <p:cNvSpPr txBox="1"/>
            <p:nvPr/>
          </p:nvSpPr>
          <p:spPr>
            <a:xfrm>
              <a:off x="0" y="850547"/>
              <a:ext cx="6137910" cy="3501088"/>
            </a:xfrm>
            <a:prstGeom prst="rect">
              <a:avLst/>
            </a:prstGeom>
          </p:spPr>
          <p:txBody>
            <a:bodyPr lIns="0" tIns="0" rIns="0" bIns="0" rtlCol="0" anchor="t">
              <a:spAutoFit/>
            </a:bodyPr>
            <a:lstStyle/>
            <a:p>
              <a:pPr algn="ctr">
                <a:lnSpc>
                  <a:spcPts val="2288"/>
                </a:lnSpc>
              </a:pPr>
              <a:r>
                <a:rPr lang="en-US" sz="1850">
                  <a:latin typeface="Montserrat Light Italics"/>
                </a:rPr>
                <a:t>Race-Stalking the Wild Taboo</a:t>
              </a:r>
              <a:r>
                <a:rPr lang="en-US" sz="1850">
                  <a:latin typeface="Montserrat Light"/>
                </a:rPr>
                <a:t> alt-right article</a:t>
              </a:r>
            </a:p>
            <a:p>
              <a:pPr algn="ctr">
                <a:lnSpc>
                  <a:spcPts val="2288"/>
                </a:lnSpc>
              </a:pPr>
              <a:endParaRPr lang="en-US" sz="1850">
                <a:latin typeface="Montserrat Light"/>
              </a:endParaRPr>
            </a:p>
            <a:p>
              <a:pPr algn="ctr">
                <a:lnSpc>
                  <a:spcPts val="2288"/>
                </a:lnSpc>
              </a:pPr>
              <a:r>
                <a:rPr lang="en-US" sz="1850">
                  <a:latin typeface="Montserrat Light"/>
                </a:rPr>
                <a:t>Find 5 ways human evolution/science are misconstrued.</a:t>
              </a:r>
            </a:p>
          </p:txBody>
        </p:sp>
        <p:sp>
          <p:nvSpPr>
            <p:cNvPr id="12" name="TextBox 12"/>
            <p:cNvSpPr txBox="1"/>
            <p:nvPr/>
          </p:nvSpPr>
          <p:spPr>
            <a:xfrm>
              <a:off x="0" y="-28575"/>
              <a:ext cx="6137910" cy="739562"/>
            </a:xfrm>
            <a:prstGeom prst="rect">
              <a:avLst/>
            </a:prstGeom>
          </p:spPr>
          <p:txBody>
            <a:bodyPr lIns="0" tIns="0" rIns="0" bIns="0" rtlCol="0" anchor="t">
              <a:spAutoFit/>
            </a:bodyPr>
            <a:lstStyle/>
            <a:p>
              <a:pPr algn="ctr">
                <a:lnSpc>
                  <a:spcPts val="2986"/>
                </a:lnSpc>
              </a:pPr>
              <a:r>
                <a:rPr lang="en-US" sz="2400" spc="-46">
                  <a:latin typeface="Montserrat Light"/>
                </a:rPr>
                <a:t>Explicit Bias</a:t>
              </a:r>
            </a:p>
          </p:txBody>
        </p:sp>
      </p:grpSp>
      <p:grpSp>
        <p:nvGrpSpPr>
          <p:cNvPr id="13" name="Group 13"/>
          <p:cNvGrpSpPr/>
          <p:nvPr/>
        </p:nvGrpSpPr>
        <p:grpSpPr>
          <a:xfrm>
            <a:off x="8241741" y="3958115"/>
            <a:ext cx="3068955" cy="1996740"/>
            <a:chOff x="0" y="-28575"/>
            <a:chExt cx="6137910" cy="3993480"/>
          </a:xfrm>
        </p:grpSpPr>
        <p:sp>
          <p:nvSpPr>
            <p:cNvPr id="14" name="TextBox 14"/>
            <p:cNvSpPr txBox="1"/>
            <p:nvPr/>
          </p:nvSpPr>
          <p:spPr>
            <a:xfrm>
              <a:off x="0" y="1037565"/>
              <a:ext cx="6137910" cy="2927340"/>
            </a:xfrm>
            <a:prstGeom prst="rect">
              <a:avLst/>
            </a:prstGeom>
          </p:spPr>
          <p:txBody>
            <a:bodyPr lIns="0" tIns="0" rIns="0" bIns="0" rtlCol="0" anchor="t">
              <a:spAutoFit/>
            </a:bodyPr>
            <a:lstStyle/>
            <a:p>
              <a:pPr algn="ctr">
                <a:lnSpc>
                  <a:spcPts val="2288"/>
                </a:lnSpc>
              </a:pPr>
              <a:r>
                <a:rPr lang="en-US" sz="1850">
                  <a:latin typeface="Montserrat Light"/>
                </a:rPr>
                <a:t>Students AS A TEAM go through the article &amp; references. Shows them they can de-construct an article's argument with their knowledge.</a:t>
              </a:r>
            </a:p>
          </p:txBody>
        </p:sp>
        <p:sp>
          <p:nvSpPr>
            <p:cNvPr id="15" name="TextBox 15"/>
            <p:cNvSpPr txBox="1"/>
            <p:nvPr/>
          </p:nvSpPr>
          <p:spPr>
            <a:xfrm>
              <a:off x="0" y="-28575"/>
              <a:ext cx="6137910" cy="739562"/>
            </a:xfrm>
            <a:prstGeom prst="rect">
              <a:avLst/>
            </a:prstGeom>
          </p:spPr>
          <p:txBody>
            <a:bodyPr lIns="0" tIns="0" rIns="0" bIns="0" rtlCol="0" anchor="t">
              <a:spAutoFit/>
            </a:bodyPr>
            <a:lstStyle/>
            <a:p>
              <a:pPr algn="ctr">
                <a:lnSpc>
                  <a:spcPts val="2986"/>
                </a:lnSpc>
              </a:pPr>
              <a:r>
                <a:rPr lang="en-US" sz="2400" spc="-46">
                  <a:latin typeface="Montserrat Light"/>
                </a:rPr>
                <a:t>Explicit Bias</a:t>
              </a:r>
            </a:p>
          </p:txBody>
        </p:sp>
      </p:grpSp>
      <p:sp>
        <p:nvSpPr>
          <p:cNvPr id="16" name="AutoShape 16"/>
          <p:cNvSpPr/>
          <p:nvPr/>
        </p:nvSpPr>
        <p:spPr>
          <a:xfrm rot="-5400000">
            <a:off x="2855471" y="4681633"/>
            <a:ext cx="1991647" cy="29783"/>
          </a:xfrm>
          <a:prstGeom prst="rect">
            <a:avLst/>
          </a:prstGeom>
          <a:solidFill>
            <a:srgbClr val="FFFD47"/>
          </a:solidFill>
        </p:spPr>
      </p:sp>
      <p:sp>
        <p:nvSpPr>
          <p:cNvPr id="17" name="AutoShape 17"/>
          <p:cNvSpPr/>
          <p:nvPr/>
        </p:nvSpPr>
        <p:spPr>
          <a:xfrm rot="-5400000">
            <a:off x="6803539" y="4681633"/>
            <a:ext cx="1991647" cy="29783"/>
          </a:xfrm>
          <a:prstGeom prst="rect">
            <a:avLst/>
          </a:prstGeom>
          <a:solidFill>
            <a:srgbClr val="FFFD47"/>
          </a:solidFill>
        </p:spPr>
      </p:sp>
      <p:grpSp>
        <p:nvGrpSpPr>
          <p:cNvPr id="18" name="Group 18"/>
          <p:cNvGrpSpPr>
            <a:grpSpLocks noChangeAspect="1"/>
          </p:cNvGrpSpPr>
          <p:nvPr/>
        </p:nvGrpSpPr>
        <p:grpSpPr>
          <a:xfrm>
            <a:off x="10397607" y="-861725"/>
            <a:ext cx="2578421" cy="2578421"/>
            <a:chOff x="0" y="0"/>
            <a:chExt cx="1708150" cy="1708150"/>
          </a:xfrm>
        </p:grpSpPr>
        <p:sp>
          <p:nvSpPr>
            <p:cNvPr id="19" name="Freeform 1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FFFFF"/>
            </a:solidFill>
          </p:spPr>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822152" y="-3940848"/>
            <a:ext cx="3429000" cy="11310696"/>
            <a:chOff x="0" y="0"/>
            <a:chExt cx="2354580" cy="7766678"/>
          </a:xfrm>
        </p:grpSpPr>
        <p:sp>
          <p:nvSpPr>
            <p:cNvPr id="3" name="Freeform 3"/>
            <p:cNvSpPr/>
            <p:nvPr/>
          </p:nvSpPr>
          <p:spPr>
            <a:xfrm>
              <a:off x="0" y="0"/>
              <a:ext cx="2353310" cy="7766678"/>
            </a:xfrm>
            <a:custGeom>
              <a:avLst/>
              <a:gdLst/>
              <a:ahLst/>
              <a:cxnLst/>
              <a:rect l="l" t="t" r="r" b="b"/>
              <a:pathLst>
                <a:path w="2353310" h="7766678">
                  <a:moveTo>
                    <a:pt x="784860" y="7699368"/>
                  </a:moveTo>
                  <a:cubicBezTo>
                    <a:pt x="905510" y="7740008"/>
                    <a:pt x="1042670" y="7766678"/>
                    <a:pt x="1177290" y="7766678"/>
                  </a:cubicBezTo>
                  <a:cubicBezTo>
                    <a:pt x="1311910" y="7766678"/>
                    <a:pt x="1441450" y="7743818"/>
                    <a:pt x="1560830" y="7703178"/>
                  </a:cubicBezTo>
                  <a:cubicBezTo>
                    <a:pt x="1563370" y="7701908"/>
                    <a:pt x="1565910" y="7701908"/>
                    <a:pt x="1568450" y="7700638"/>
                  </a:cubicBezTo>
                  <a:cubicBezTo>
                    <a:pt x="2016760" y="7538078"/>
                    <a:pt x="2346960" y="7108818"/>
                    <a:pt x="2353310" y="6592098"/>
                  </a:cubicBezTo>
                  <a:lnTo>
                    <a:pt x="2353310" y="0"/>
                  </a:lnTo>
                  <a:lnTo>
                    <a:pt x="0" y="0"/>
                  </a:lnTo>
                  <a:lnTo>
                    <a:pt x="0" y="6587061"/>
                  </a:lnTo>
                  <a:cubicBezTo>
                    <a:pt x="6350" y="7111358"/>
                    <a:pt x="331470" y="7540618"/>
                    <a:pt x="784860" y="7699368"/>
                  </a:cubicBezTo>
                  <a:close/>
                </a:path>
              </a:pathLst>
            </a:custGeom>
            <a:solidFill>
              <a:srgbClr val="FF7948"/>
            </a:solidFill>
          </p:spPr>
        </p:sp>
      </p:grpSp>
      <p:grpSp>
        <p:nvGrpSpPr>
          <p:cNvPr id="4" name="Group 4"/>
          <p:cNvGrpSpPr/>
          <p:nvPr/>
        </p:nvGrpSpPr>
        <p:grpSpPr>
          <a:xfrm>
            <a:off x="1572678" y="1107059"/>
            <a:ext cx="9046646" cy="1271213"/>
            <a:chOff x="0" y="152400"/>
            <a:chExt cx="18093292" cy="2542427"/>
          </a:xfrm>
        </p:grpSpPr>
        <p:sp>
          <p:nvSpPr>
            <p:cNvPr id="5" name="TextBox 5"/>
            <p:cNvSpPr txBox="1"/>
            <p:nvPr/>
          </p:nvSpPr>
          <p:spPr>
            <a:xfrm>
              <a:off x="0" y="152400"/>
              <a:ext cx="18093292" cy="1436291"/>
            </a:xfrm>
            <a:prstGeom prst="rect">
              <a:avLst/>
            </a:prstGeom>
          </p:spPr>
          <p:txBody>
            <a:bodyPr lIns="0" tIns="0" rIns="0" bIns="0" rtlCol="0" anchor="t">
              <a:spAutoFit/>
            </a:bodyPr>
            <a:lstStyle/>
            <a:p>
              <a:pPr algn="ctr">
                <a:lnSpc>
                  <a:spcPts val="5633"/>
                </a:lnSpc>
              </a:pPr>
              <a:r>
                <a:rPr lang="en-US" sz="5633" spc="-56">
                  <a:solidFill>
                    <a:srgbClr val="3C47D6"/>
                  </a:solidFill>
                  <a:latin typeface="Montserrat Classic Bold"/>
                </a:rPr>
                <a:t>Scientific Racism</a:t>
              </a:r>
            </a:p>
          </p:txBody>
        </p:sp>
        <p:sp>
          <p:nvSpPr>
            <p:cNvPr id="6" name="TextBox 6"/>
            <p:cNvSpPr txBox="1"/>
            <p:nvPr/>
          </p:nvSpPr>
          <p:spPr>
            <a:xfrm>
              <a:off x="0" y="1997841"/>
              <a:ext cx="18093292" cy="696986"/>
            </a:xfrm>
            <a:prstGeom prst="rect">
              <a:avLst/>
            </a:prstGeom>
          </p:spPr>
          <p:txBody>
            <a:bodyPr lIns="0" tIns="0" rIns="0" bIns="0" rtlCol="0" anchor="t">
              <a:spAutoFit/>
            </a:bodyPr>
            <a:lstStyle/>
            <a:p>
              <a:pPr algn="ctr">
                <a:lnSpc>
                  <a:spcPts val="2932"/>
                </a:lnSpc>
              </a:pPr>
              <a:r>
                <a:rPr lang="en-US" sz="2383" spc="-143">
                  <a:solidFill>
                    <a:srgbClr val="F2F0F4"/>
                  </a:solidFill>
                  <a:latin typeface="Montserrat Classic Bold"/>
                </a:rPr>
                <a:t>For the hard sciences - especially biology!</a:t>
              </a:r>
            </a:p>
          </p:txBody>
        </p:sp>
      </p:grpSp>
      <p:grpSp>
        <p:nvGrpSpPr>
          <p:cNvPr id="7" name="Group 7"/>
          <p:cNvGrpSpPr/>
          <p:nvPr/>
        </p:nvGrpSpPr>
        <p:grpSpPr>
          <a:xfrm>
            <a:off x="354157" y="3958115"/>
            <a:ext cx="3068955" cy="2245344"/>
            <a:chOff x="0" y="-28575"/>
            <a:chExt cx="6137910" cy="4490688"/>
          </a:xfrm>
        </p:grpSpPr>
        <p:sp>
          <p:nvSpPr>
            <p:cNvPr id="8" name="TextBox 8"/>
            <p:cNvSpPr txBox="1"/>
            <p:nvPr/>
          </p:nvSpPr>
          <p:spPr>
            <a:xfrm>
              <a:off x="0" y="3304487"/>
              <a:ext cx="6137910" cy="1157626"/>
            </a:xfrm>
            <a:prstGeom prst="rect">
              <a:avLst/>
            </a:prstGeom>
          </p:spPr>
          <p:txBody>
            <a:bodyPr lIns="0" tIns="0" rIns="0" bIns="0" rtlCol="0" anchor="t">
              <a:spAutoFit/>
            </a:bodyPr>
            <a:lstStyle/>
            <a:p>
              <a:pPr algn="ctr">
                <a:lnSpc>
                  <a:spcPts val="2288"/>
                </a:lnSpc>
              </a:pPr>
              <a:r>
                <a:rPr lang="en-US" sz="1850">
                  <a:latin typeface="Montserrat Light"/>
                </a:rPr>
                <a:t>THE LIFE AND TIMES OF SARA BAARTMAN - DVD at LUC</a:t>
              </a:r>
            </a:p>
          </p:txBody>
        </p:sp>
        <p:sp>
          <p:nvSpPr>
            <p:cNvPr id="9" name="TextBox 9"/>
            <p:cNvSpPr txBox="1"/>
            <p:nvPr/>
          </p:nvSpPr>
          <p:spPr>
            <a:xfrm>
              <a:off x="0" y="-28575"/>
              <a:ext cx="6137910" cy="2278446"/>
            </a:xfrm>
            <a:prstGeom prst="rect">
              <a:avLst/>
            </a:prstGeom>
          </p:spPr>
          <p:txBody>
            <a:bodyPr lIns="0" tIns="0" rIns="0" bIns="0" rtlCol="0" anchor="t">
              <a:spAutoFit/>
            </a:bodyPr>
            <a:lstStyle/>
            <a:p>
              <a:pPr algn="ctr">
                <a:lnSpc>
                  <a:spcPts val="2986"/>
                </a:lnSpc>
              </a:pPr>
              <a:r>
                <a:rPr lang="en-US" sz="2400" spc="-46">
                  <a:latin typeface="Montserrat Light"/>
                </a:rPr>
                <a:t>Development of Evolutionary Theory/Scientific Method</a:t>
              </a:r>
            </a:p>
          </p:txBody>
        </p:sp>
      </p:grpSp>
      <p:grpSp>
        <p:nvGrpSpPr>
          <p:cNvPr id="10" name="Group 10"/>
          <p:cNvGrpSpPr/>
          <p:nvPr/>
        </p:nvGrpSpPr>
        <p:grpSpPr>
          <a:xfrm>
            <a:off x="4297949" y="3958115"/>
            <a:ext cx="3068955" cy="2272973"/>
            <a:chOff x="0" y="-28575"/>
            <a:chExt cx="6137910" cy="4545946"/>
          </a:xfrm>
        </p:grpSpPr>
        <p:sp>
          <p:nvSpPr>
            <p:cNvPr id="11" name="TextBox 11"/>
            <p:cNvSpPr txBox="1"/>
            <p:nvPr/>
          </p:nvSpPr>
          <p:spPr>
            <a:xfrm>
              <a:off x="0" y="1606189"/>
              <a:ext cx="6137910" cy="2911182"/>
            </a:xfrm>
            <a:prstGeom prst="rect">
              <a:avLst/>
            </a:prstGeom>
          </p:spPr>
          <p:txBody>
            <a:bodyPr lIns="0" tIns="0" rIns="0" bIns="0" rtlCol="0" anchor="t">
              <a:spAutoFit/>
            </a:bodyPr>
            <a:lstStyle/>
            <a:p>
              <a:pPr algn="ctr">
                <a:lnSpc>
                  <a:spcPts val="2288"/>
                </a:lnSpc>
              </a:pPr>
              <a:r>
                <a:rPr lang="en-US" sz="1850">
                  <a:latin typeface="Montserrat Light"/>
                </a:rPr>
                <a:t>THE IMMORTAL LIFE OF HENRIETTA LACKS </a:t>
              </a:r>
            </a:p>
            <a:p>
              <a:pPr algn="ctr">
                <a:lnSpc>
                  <a:spcPts val="2288"/>
                </a:lnSpc>
              </a:pPr>
              <a:r>
                <a:rPr lang="en-US" sz="1850">
                  <a:latin typeface="Montserrat Light"/>
                </a:rPr>
                <a:t>Video content warning: sexual assault. Read book chapters instead! - at LUC</a:t>
              </a:r>
            </a:p>
          </p:txBody>
        </p:sp>
        <p:sp>
          <p:nvSpPr>
            <p:cNvPr id="12" name="TextBox 12"/>
            <p:cNvSpPr txBox="1"/>
            <p:nvPr/>
          </p:nvSpPr>
          <p:spPr>
            <a:xfrm>
              <a:off x="0" y="-28575"/>
              <a:ext cx="6137910" cy="1509004"/>
            </a:xfrm>
            <a:prstGeom prst="rect">
              <a:avLst/>
            </a:prstGeom>
          </p:spPr>
          <p:txBody>
            <a:bodyPr lIns="0" tIns="0" rIns="0" bIns="0" rtlCol="0" anchor="t">
              <a:spAutoFit/>
            </a:bodyPr>
            <a:lstStyle/>
            <a:p>
              <a:pPr algn="ctr">
                <a:lnSpc>
                  <a:spcPts val="2986"/>
                </a:lnSpc>
              </a:pPr>
              <a:r>
                <a:rPr lang="en-US" sz="2400" spc="-46">
                  <a:latin typeface="Montserrat Light"/>
                </a:rPr>
                <a:t>GENETICS, DNA, and/or CELLS</a:t>
              </a:r>
            </a:p>
          </p:txBody>
        </p:sp>
      </p:grpSp>
      <p:grpSp>
        <p:nvGrpSpPr>
          <p:cNvPr id="13" name="Group 13"/>
          <p:cNvGrpSpPr/>
          <p:nvPr/>
        </p:nvGrpSpPr>
        <p:grpSpPr>
          <a:xfrm>
            <a:off x="8241741" y="3958115"/>
            <a:ext cx="3068955" cy="1996740"/>
            <a:chOff x="0" y="-28575"/>
            <a:chExt cx="6137910" cy="3993480"/>
          </a:xfrm>
        </p:grpSpPr>
        <p:sp>
          <p:nvSpPr>
            <p:cNvPr id="14" name="TextBox 14"/>
            <p:cNvSpPr txBox="1"/>
            <p:nvPr/>
          </p:nvSpPr>
          <p:spPr>
            <a:xfrm>
              <a:off x="0" y="1037565"/>
              <a:ext cx="6137910" cy="2927340"/>
            </a:xfrm>
            <a:prstGeom prst="rect">
              <a:avLst/>
            </a:prstGeom>
          </p:spPr>
          <p:txBody>
            <a:bodyPr lIns="0" tIns="0" rIns="0" bIns="0" rtlCol="0" anchor="t">
              <a:spAutoFit/>
            </a:bodyPr>
            <a:lstStyle/>
            <a:p>
              <a:pPr algn="ctr">
                <a:lnSpc>
                  <a:spcPts val="2288"/>
                </a:lnSpc>
              </a:pPr>
              <a:r>
                <a:rPr lang="en-US" sz="1850">
                  <a:latin typeface="Montserrat Light"/>
                </a:rPr>
                <a:t>DECODING WATSON - 2nd half discusses James Watson &amp; his racist comments on Africa. Pairs well with January 2019 </a:t>
              </a:r>
              <a:r>
                <a:rPr lang="en-US" sz="1850" u="sng">
                  <a:latin typeface="Montserrat Light"/>
                </a:rPr>
                <a:t>NYT article by Amy Harmon</a:t>
              </a:r>
              <a:r>
                <a:rPr lang="en-US" sz="1850">
                  <a:latin typeface="Montserrat Light"/>
                </a:rPr>
                <a:t>. </a:t>
              </a:r>
              <a:endParaRPr lang="en-US" sz="1867">
                <a:solidFill>
                  <a:srgbClr val="FFFD47"/>
                </a:solidFill>
                <a:latin typeface="Montserrat Light"/>
              </a:endParaRPr>
            </a:p>
          </p:txBody>
        </p:sp>
        <p:sp>
          <p:nvSpPr>
            <p:cNvPr id="15" name="TextBox 15"/>
            <p:cNvSpPr txBox="1"/>
            <p:nvPr/>
          </p:nvSpPr>
          <p:spPr>
            <a:xfrm>
              <a:off x="0" y="-28575"/>
              <a:ext cx="6137910" cy="739562"/>
            </a:xfrm>
            <a:prstGeom prst="rect">
              <a:avLst/>
            </a:prstGeom>
          </p:spPr>
          <p:txBody>
            <a:bodyPr lIns="0" tIns="0" rIns="0" bIns="0" rtlCol="0" anchor="t">
              <a:spAutoFit/>
            </a:bodyPr>
            <a:lstStyle/>
            <a:p>
              <a:pPr algn="ctr">
                <a:lnSpc>
                  <a:spcPts val="2986"/>
                </a:lnSpc>
              </a:pPr>
              <a:r>
                <a:rPr lang="en-US" sz="2400" spc="-46">
                  <a:latin typeface="Montserrat Light"/>
                </a:rPr>
                <a:t>SCIENTIFIC RACISM</a:t>
              </a:r>
            </a:p>
          </p:txBody>
        </p:sp>
      </p:grpSp>
      <p:sp>
        <p:nvSpPr>
          <p:cNvPr id="16" name="AutoShape 16"/>
          <p:cNvSpPr/>
          <p:nvPr/>
        </p:nvSpPr>
        <p:spPr>
          <a:xfrm rot="-5400000">
            <a:off x="2855471" y="4681633"/>
            <a:ext cx="1991647" cy="29783"/>
          </a:xfrm>
          <a:prstGeom prst="rect">
            <a:avLst/>
          </a:prstGeom>
          <a:solidFill>
            <a:srgbClr val="FFFD47"/>
          </a:solidFill>
        </p:spPr>
      </p:sp>
      <p:sp>
        <p:nvSpPr>
          <p:cNvPr id="17" name="AutoShape 17"/>
          <p:cNvSpPr/>
          <p:nvPr/>
        </p:nvSpPr>
        <p:spPr>
          <a:xfrm rot="-5400000">
            <a:off x="6803539" y="4681633"/>
            <a:ext cx="1991647" cy="29783"/>
          </a:xfrm>
          <a:prstGeom prst="rect">
            <a:avLst/>
          </a:prstGeom>
          <a:solidFill>
            <a:srgbClr val="FFFD47"/>
          </a:solidFill>
        </p:spPr>
      </p:sp>
      <p:grpSp>
        <p:nvGrpSpPr>
          <p:cNvPr id="18" name="Group 18"/>
          <p:cNvGrpSpPr>
            <a:grpSpLocks noChangeAspect="1"/>
          </p:cNvGrpSpPr>
          <p:nvPr/>
        </p:nvGrpSpPr>
        <p:grpSpPr>
          <a:xfrm>
            <a:off x="10397607" y="-861725"/>
            <a:ext cx="2578421" cy="2578421"/>
            <a:chOff x="0" y="0"/>
            <a:chExt cx="1708150" cy="1708150"/>
          </a:xfrm>
        </p:grpSpPr>
        <p:sp>
          <p:nvSpPr>
            <p:cNvPr id="19" name="Freeform 1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FFFFF"/>
            </a:solidFill>
          </p:spPr>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822152" y="-3940848"/>
            <a:ext cx="3429000" cy="11310696"/>
            <a:chOff x="0" y="0"/>
            <a:chExt cx="2354580" cy="7766678"/>
          </a:xfrm>
        </p:grpSpPr>
        <p:sp>
          <p:nvSpPr>
            <p:cNvPr id="3" name="Freeform 3"/>
            <p:cNvSpPr/>
            <p:nvPr/>
          </p:nvSpPr>
          <p:spPr>
            <a:xfrm>
              <a:off x="0" y="0"/>
              <a:ext cx="2353310" cy="7766678"/>
            </a:xfrm>
            <a:custGeom>
              <a:avLst/>
              <a:gdLst/>
              <a:ahLst/>
              <a:cxnLst/>
              <a:rect l="l" t="t" r="r" b="b"/>
              <a:pathLst>
                <a:path w="2353310" h="7766678">
                  <a:moveTo>
                    <a:pt x="784860" y="7699368"/>
                  </a:moveTo>
                  <a:cubicBezTo>
                    <a:pt x="905510" y="7740008"/>
                    <a:pt x="1042670" y="7766678"/>
                    <a:pt x="1177290" y="7766678"/>
                  </a:cubicBezTo>
                  <a:cubicBezTo>
                    <a:pt x="1311910" y="7766678"/>
                    <a:pt x="1441450" y="7743818"/>
                    <a:pt x="1560830" y="7703178"/>
                  </a:cubicBezTo>
                  <a:cubicBezTo>
                    <a:pt x="1563370" y="7701908"/>
                    <a:pt x="1565910" y="7701908"/>
                    <a:pt x="1568450" y="7700638"/>
                  </a:cubicBezTo>
                  <a:cubicBezTo>
                    <a:pt x="2016760" y="7538078"/>
                    <a:pt x="2346960" y="7108818"/>
                    <a:pt x="2353310" y="6592098"/>
                  </a:cubicBezTo>
                  <a:lnTo>
                    <a:pt x="2353310" y="0"/>
                  </a:lnTo>
                  <a:lnTo>
                    <a:pt x="0" y="0"/>
                  </a:lnTo>
                  <a:lnTo>
                    <a:pt x="0" y="6587061"/>
                  </a:lnTo>
                  <a:cubicBezTo>
                    <a:pt x="6350" y="7111358"/>
                    <a:pt x="331470" y="7540618"/>
                    <a:pt x="784860" y="7699368"/>
                  </a:cubicBezTo>
                  <a:close/>
                </a:path>
              </a:pathLst>
            </a:custGeom>
            <a:solidFill>
              <a:srgbClr val="FF7948"/>
            </a:solidFill>
          </p:spPr>
        </p:sp>
      </p:grpSp>
      <p:grpSp>
        <p:nvGrpSpPr>
          <p:cNvPr id="4" name="Group 4"/>
          <p:cNvGrpSpPr/>
          <p:nvPr/>
        </p:nvGrpSpPr>
        <p:grpSpPr>
          <a:xfrm>
            <a:off x="1572678" y="749371"/>
            <a:ext cx="9046646" cy="1957673"/>
            <a:chOff x="0" y="152400"/>
            <a:chExt cx="18093292" cy="3915346"/>
          </a:xfrm>
        </p:grpSpPr>
        <p:sp>
          <p:nvSpPr>
            <p:cNvPr id="5" name="TextBox 5"/>
            <p:cNvSpPr txBox="1"/>
            <p:nvPr/>
          </p:nvSpPr>
          <p:spPr>
            <a:xfrm>
              <a:off x="0" y="152400"/>
              <a:ext cx="18093292" cy="2872582"/>
            </a:xfrm>
            <a:prstGeom prst="rect">
              <a:avLst/>
            </a:prstGeom>
          </p:spPr>
          <p:txBody>
            <a:bodyPr lIns="0" tIns="0" rIns="0" bIns="0" rtlCol="0" anchor="t">
              <a:spAutoFit/>
            </a:bodyPr>
            <a:lstStyle/>
            <a:p>
              <a:pPr algn="ctr">
                <a:lnSpc>
                  <a:spcPts val="5633"/>
                </a:lnSpc>
              </a:pPr>
              <a:r>
                <a:rPr lang="en-US" sz="5633" spc="-56">
                  <a:solidFill>
                    <a:srgbClr val="3C47D6"/>
                  </a:solidFill>
                  <a:latin typeface="Montserrat Classic Bold"/>
                </a:rPr>
                <a:t>Racial Disparities in Healthcare</a:t>
              </a:r>
            </a:p>
          </p:txBody>
        </p:sp>
        <p:sp>
          <p:nvSpPr>
            <p:cNvPr id="6" name="TextBox 6"/>
            <p:cNvSpPr txBox="1"/>
            <p:nvPr/>
          </p:nvSpPr>
          <p:spPr>
            <a:xfrm>
              <a:off x="0" y="3428596"/>
              <a:ext cx="18093292" cy="639150"/>
            </a:xfrm>
            <a:prstGeom prst="rect">
              <a:avLst/>
            </a:prstGeom>
          </p:spPr>
          <p:txBody>
            <a:bodyPr lIns="0" tIns="0" rIns="0" bIns="0" rtlCol="0" anchor="t">
              <a:spAutoFit/>
            </a:bodyPr>
            <a:lstStyle/>
            <a:p>
              <a:pPr algn="ctr">
                <a:lnSpc>
                  <a:spcPts val="2932"/>
                </a:lnSpc>
              </a:pPr>
              <a:endParaRPr sz="1200"/>
            </a:p>
          </p:txBody>
        </p:sp>
      </p:grpSp>
      <p:grpSp>
        <p:nvGrpSpPr>
          <p:cNvPr id="7" name="Group 7"/>
          <p:cNvGrpSpPr/>
          <p:nvPr/>
        </p:nvGrpSpPr>
        <p:grpSpPr>
          <a:xfrm>
            <a:off x="354157" y="3958115"/>
            <a:ext cx="3068955" cy="1996740"/>
            <a:chOff x="0" y="-28575"/>
            <a:chExt cx="6137910" cy="3993480"/>
          </a:xfrm>
        </p:grpSpPr>
        <p:sp>
          <p:nvSpPr>
            <p:cNvPr id="8" name="TextBox 8"/>
            <p:cNvSpPr txBox="1"/>
            <p:nvPr/>
          </p:nvSpPr>
          <p:spPr>
            <a:xfrm>
              <a:off x="0" y="1037565"/>
              <a:ext cx="6137910" cy="2927340"/>
            </a:xfrm>
            <a:prstGeom prst="rect">
              <a:avLst/>
            </a:prstGeom>
          </p:spPr>
          <p:txBody>
            <a:bodyPr lIns="0" tIns="0" rIns="0" bIns="0" rtlCol="0" anchor="t">
              <a:spAutoFit/>
            </a:bodyPr>
            <a:lstStyle/>
            <a:p>
              <a:pPr algn="ctr">
                <a:lnSpc>
                  <a:spcPts val="2288"/>
                </a:lnSpc>
              </a:pPr>
              <a:r>
                <a:rPr lang="en-US" sz="1850">
                  <a:latin typeface="Montserrat Light"/>
                </a:rPr>
                <a:t>2013, California - "legal brain death" went against family's beliefs. </a:t>
              </a:r>
              <a:r>
                <a:rPr lang="en-US" sz="1850" u="sng">
                  <a:latin typeface="Montserrat Light Italics"/>
                </a:rPr>
                <a:t>New Yorker</a:t>
              </a:r>
              <a:r>
                <a:rPr lang="en-US" sz="1850" u="sng">
                  <a:latin typeface="Montserrat Light"/>
                </a:rPr>
                <a:t> 2018 article by Rachel Aviv </a:t>
              </a:r>
              <a:r>
                <a:rPr lang="en-US" sz="1850">
                  <a:latin typeface="Montserrat Light"/>
                </a:rPr>
                <a:t>addresses racial &amp; bioethical implications.</a:t>
              </a:r>
            </a:p>
          </p:txBody>
        </p:sp>
        <p:sp>
          <p:nvSpPr>
            <p:cNvPr id="9" name="TextBox 9"/>
            <p:cNvSpPr txBox="1"/>
            <p:nvPr/>
          </p:nvSpPr>
          <p:spPr>
            <a:xfrm>
              <a:off x="0" y="-28575"/>
              <a:ext cx="6137910" cy="739562"/>
            </a:xfrm>
            <a:prstGeom prst="rect">
              <a:avLst/>
            </a:prstGeom>
          </p:spPr>
          <p:txBody>
            <a:bodyPr lIns="0" tIns="0" rIns="0" bIns="0" rtlCol="0" anchor="t">
              <a:spAutoFit/>
            </a:bodyPr>
            <a:lstStyle/>
            <a:p>
              <a:pPr algn="ctr">
                <a:lnSpc>
                  <a:spcPts val="2986"/>
                </a:lnSpc>
              </a:pPr>
              <a:r>
                <a:rPr lang="en-US" sz="2400" spc="-46" err="1">
                  <a:latin typeface="Montserrat Light"/>
                </a:rPr>
                <a:t>Jahi</a:t>
              </a:r>
              <a:r>
                <a:rPr lang="en-US" sz="2400" spc="-46">
                  <a:latin typeface="Montserrat Light"/>
                </a:rPr>
                <a:t> McMath</a:t>
              </a:r>
            </a:p>
          </p:txBody>
        </p:sp>
      </p:grpSp>
      <p:grpSp>
        <p:nvGrpSpPr>
          <p:cNvPr id="10" name="Group 10"/>
          <p:cNvGrpSpPr/>
          <p:nvPr/>
        </p:nvGrpSpPr>
        <p:grpSpPr>
          <a:xfrm>
            <a:off x="4297949" y="3958115"/>
            <a:ext cx="3068955" cy="2519424"/>
            <a:chOff x="0" y="-28575"/>
            <a:chExt cx="6137910" cy="5038843"/>
          </a:xfrm>
        </p:grpSpPr>
        <p:sp>
          <p:nvSpPr>
            <p:cNvPr id="11" name="TextBox 11"/>
            <p:cNvSpPr txBox="1"/>
            <p:nvPr/>
          </p:nvSpPr>
          <p:spPr>
            <a:xfrm>
              <a:off x="0" y="935054"/>
              <a:ext cx="6137910" cy="4075214"/>
            </a:xfrm>
            <a:prstGeom prst="rect">
              <a:avLst/>
            </a:prstGeom>
          </p:spPr>
          <p:txBody>
            <a:bodyPr lIns="0" tIns="0" rIns="0" bIns="0" rtlCol="0" anchor="t">
              <a:spAutoFit/>
            </a:bodyPr>
            <a:lstStyle/>
            <a:p>
              <a:pPr algn="ctr">
                <a:lnSpc>
                  <a:spcPts val="2288"/>
                </a:lnSpc>
              </a:pPr>
              <a:r>
                <a:rPr lang="en-US" sz="1600" i="1">
                  <a:latin typeface="Montserrat Light"/>
                </a:rPr>
                <a:t>UNNATURAL CAUSES</a:t>
              </a:r>
              <a:r>
                <a:rPr lang="en-US" sz="1600">
                  <a:latin typeface="Montserrat Light"/>
                </a:rPr>
                <a:t>:</a:t>
              </a:r>
            </a:p>
            <a:p>
              <a:pPr algn="ctr">
                <a:lnSpc>
                  <a:spcPts val="2288"/>
                </a:lnSpc>
              </a:pPr>
              <a:r>
                <a:rPr lang="en-US" sz="1600">
                  <a:latin typeface="Montserrat Light"/>
                </a:rPr>
                <a:t>“When the Bough Breaks” - Chicago-focused, on Kanopy</a:t>
              </a:r>
            </a:p>
            <a:p>
              <a:pPr algn="ctr">
                <a:lnSpc>
                  <a:spcPts val="2288"/>
                </a:lnSpc>
              </a:pPr>
              <a:r>
                <a:rPr lang="en-US" sz="1600">
                  <a:latin typeface="Montserrat Light"/>
                </a:rPr>
                <a:t>Pairs well with 2018 </a:t>
              </a:r>
              <a:r>
                <a:rPr lang="en-US" sz="1600" u="sng">
                  <a:latin typeface="Montserrat Light"/>
                </a:rPr>
                <a:t>NYT article by Linda </a:t>
              </a:r>
              <a:r>
                <a:rPr lang="en-US" sz="1600" u="sng" err="1">
                  <a:latin typeface="Montserrat Light"/>
                </a:rPr>
                <a:t>Villarosa</a:t>
              </a:r>
              <a:endParaRPr lang="en-US" sz="1600" u="sng">
                <a:latin typeface="Montserrat Light"/>
              </a:endParaRPr>
            </a:p>
            <a:p>
              <a:pPr algn="ctr">
                <a:lnSpc>
                  <a:spcPts val="2288"/>
                </a:lnSpc>
              </a:pPr>
              <a:r>
                <a:rPr lang="en-US" sz="1600" u="sng">
                  <a:latin typeface="Montserrat Light"/>
                </a:rPr>
                <a:t>&amp; “In Sickness &amp; in Wealth:” -- the social determinants of health</a:t>
              </a:r>
            </a:p>
          </p:txBody>
        </p:sp>
        <p:sp>
          <p:nvSpPr>
            <p:cNvPr id="12" name="TextBox 12"/>
            <p:cNvSpPr txBox="1"/>
            <p:nvPr/>
          </p:nvSpPr>
          <p:spPr>
            <a:xfrm>
              <a:off x="0" y="-28575"/>
              <a:ext cx="6137910" cy="739561"/>
            </a:xfrm>
            <a:prstGeom prst="rect">
              <a:avLst/>
            </a:prstGeom>
          </p:spPr>
          <p:txBody>
            <a:bodyPr lIns="0" tIns="0" rIns="0" bIns="0" rtlCol="0" anchor="t">
              <a:spAutoFit/>
            </a:bodyPr>
            <a:lstStyle/>
            <a:p>
              <a:pPr algn="ctr">
                <a:lnSpc>
                  <a:spcPts val="2986"/>
                </a:lnSpc>
              </a:pPr>
              <a:r>
                <a:rPr lang="en-US" sz="2400" spc="-46">
                  <a:latin typeface="Montserrat Light"/>
                </a:rPr>
                <a:t>Maternal/Fetal </a:t>
              </a:r>
              <a:r>
                <a:rPr lang="en-US" sz="2100" spc="-46">
                  <a:latin typeface="Montserrat Light"/>
                </a:rPr>
                <a:t>Health</a:t>
              </a:r>
            </a:p>
          </p:txBody>
        </p:sp>
      </p:grpSp>
      <p:grpSp>
        <p:nvGrpSpPr>
          <p:cNvPr id="13" name="Group 13"/>
          <p:cNvGrpSpPr/>
          <p:nvPr/>
        </p:nvGrpSpPr>
        <p:grpSpPr>
          <a:xfrm>
            <a:off x="8241741" y="3958115"/>
            <a:ext cx="3068955" cy="1701787"/>
            <a:chOff x="0" y="-28575"/>
            <a:chExt cx="6137910" cy="3403575"/>
          </a:xfrm>
        </p:grpSpPr>
        <p:sp>
          <p:nvSpPr>
            <p:cNvPr id="14" name="TextBox 14"/>
            <p:cNvSpPr txBox="1"/>
            <p:nvPr/>
          </p:nvSpPr>
          <p:spPr>
            <a:xfrm>
              <a:off x="0" y="1037563"/>
              <a:ext cx="6137910" cy="2337437"/>
            </a:xfrm>
            <a:prstGeom prst="rect">
              <a:avLst/>
            </a:prstGeom>
          </p:spPr>
          <p:txBody>
            <a:bodyPr lIns="0" tIns="0" rIns="0" bIns="0" rtlCol="0" anchor="t">
              <a:spAutoFit/>
            </a:bodyPr>
            <a:lstStyle/>
            <a:p>
              <a:pPr algn="ctr">
                <a:lnSpc>
                  <a:spcPts val="2288"/>
                </a:lnSpc>
              </a:pPr>
              <a:r>
                <a:rPr lang="en-US" sz="1850">
                  <a:latin typeface="Montserrat Light"/>
                </a:rPr>
                <a:t>Data from Detroit, Milwaukee, Chicago, etc. by race shows this virus disproportionately affects people of color. </a:t>
              </a:r>
              <a:endParaRPr lang="en-US" sz="1867">
                <a:solidFill>
                  <a:srgbClr val="FFFD47"/>
                </a:solidFill>
                <a:latin typeface="Montserrat Light"/>
              </a:endParaRPr>
            </a:p>
          </p:txBody>
        </p:sp>
        <p:sp>
          <p:nvSpPr>
            <p:cNvPr id="15" name="TextBox 15"/>
            <p:cNvSpPr txBox="1"/>
            <p:nvPr/>
          </p:nvSpPr>
          <p:spPr>
            <a:xfrm>
              <a:off x="0" y="-28575"/>
              <a:ext cx="6137910" cy="739562"/>
            </a:xfrm>
            <a:prstGeom prst="rect">
              <a:avLst/>
            </a:prstGeom>
          </p:spPr>
          <p:txBody>
            <a:bodyPr lIns="0" tIns="0" rIns="0" bIns="0" rtlCol="0" anchor="t">
              <a:spAutoFit/>
            </a:bodyPr>
            <a:lstStyle/>
            <a:p>
              <a:pPr algn="ctr">
                <a:lnSpc>
                  <a:spcPts val="2986"/>
                </a:lnSpc>
              </a:pPr>
              <a:r>
                <a:rPr lang="en-US" sz="2400" spc="-46">
                  <a:latin typeface="Montserrat Light"/>
                </a:rPr>
                <a:t>COVID-19</a:t>
              </a:r>
            </a:p>
          </p:txBody>
        </p:sp>
      </p:grpSp>
      <p:sp>
        <p:nvSpPr>
          <p:cNvPr id="16" name="AutoShape 16"/>
          <p:cNvSpPr/>
          <p:nvPr/>
        </p:nvSpPr>
        <p:spPr>
          <a:xfrm rot="-5400000">
            <a:off x="2855471" y="4681633"/>
            <a:ext cx="1991647" cy="29783"/>
          </a:xfrm>
          <a:prstGeom prst="rect">
            <a:avLst/>
          </a:prstGeom>
          <a:solidFill>
            <a:srgbClr val="FFFD47"/>
          </a:solidFill>
        </p:spPr>
      </p:sp>
      <p:sp>
        <p:nvSpPr>
          <p:cNvPr id="17" name="AutoShape 17"/>
          <p:cNvSpPr/>
          <p:nvPr/>
        </p:nvSpPr>
        <p:spPr>
          <a:xfrm rot="-5400000">
            <a:off x="6803539" y="4681633"/>
            <a:ext cx="1991647" cy="29783"/>
          </a:xfrm>
          <a:prstGeom prst="rect">
            <a:avLst/>
          </a:prstGeom>
          <a:solidFill>
            <a:srgbClr val="FFFD47"/>
          </a:solidFill>
        </p:spPr>
      </p:sp>
      <p:grpSp>
        <p:nvGrpSpPr>
          <p:cNvPr id="18" name="Group 18"/>
          <p:cNvGrpSpPr>
            <a:grpSpLocks noChangeAspect="1"/>
          </p:cNvGrpSpPr>
          <p:nvPr/>
        </p:nvGrpSpPr>
        <p:grpSpPr>
          <a:xfrm>
            <a:off x="10397607" y="-861725"/>
            <a:ext cx="2578421" cy="2578421"/>
            <a:chOff x="0" y="0"/>
            <a:chExt cx="1708150" cy="1708150"/>
          </a:xfrm>
        </p:grpSpPr>
        <p:sp>
          <p:nvSpPr>
            <p:cNvPr id="19" name="Freeform 1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FFFFF"/>
            </a:solidFill>
          </p:spPr>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820494" y="-5470838"/>
            <a:ext cx="1748196" cy="13157200"/>
            <a:chOff x="0" y="0"/>
            <a:chExt cx="1865156" cy="7766678"/>
          </a:xfrm>
        </p:grpSpPr>
        <p:sp>
          <p:nvSpPr>
            <p:cNvPr id="3" name="Freeform 3"/>
            <p:cNvSpPr/>
            <p:nvPr/>
          </p:nvSpPr>
          <p:spPr>
            <a:xfrm>
              <a:off x="0" y="0"/>
              <a:ext cx="1865156" cy="7766678"/>
            </a:xfrm>
            <a:custGeom>
              <a:avLst/>
              <a:gdLst/>
              <a:ahLst/>
              <a:cxnLst/>
              <a:rect l="l" t="t" r="r" b="b"/>
              <a:pathLst>
                <a:path w="2353310" h="7766678">
                  <a:moveTo>
                    <a:pt x="784860" y="7699368"/>
                  </a:moveTo>
                  <a:cubicBezTo>
                    <a:pt x="905510" y="7740008"/>
                    <a:pt x="1042670" y="7766678"/>
                    <a:pt x="1177290" y="7766678"/>
                  </a:cubicBezTo>
                  <a:cubicBezTo>
                    <a:pt x="1311910" y="7766678"/>
                    <a:pt x="1441450" y="7743818"/>
                    <a:pt x="1560830" y="7703178"/>
                  </a:cubicBezTo>
                  <a:cubicBezTo>
                    <a:pt x="1563370" y="7701908"/>
                    <a:pt x="1565910" y="7701908"/>
                    <a:pt x="1568450" y="7700638"/>
                  </a:cubicBezTo>
                  <a:cubicBezTo>
                    <a:pt x="2016760" y="7538078"/>
                    <a:pt x="2346960" y="7108818"/>
                    <a:pt x="2353310" y="6592098"/>
                  </a:cubicBezTo>
                  <a:lnTo>
                    <a:pt x="2353310" y="0"/>
                  </a:lnTo>
                  <a:lnTo>
                    <a:pt x="0" y="0"/>
                  </a:lnTo>
                  <a:lnTo>
                    <a:pt x="0" y="6587061"/>
                  </a:lnTo>
                  <a:cubicBezTo>
                    <a:pt x="6350" y="7111358"/>
                    <a:pt x="331470" y="7540618"/>
                    <a:pt x="784860" y="7699368"/>
                  </a:cubicBezTo>
                  <a:close/>
                </a:path>
              </a:pathLst>
            </a:custGeom>
            <a:solidFill>
              <a:srgbClr val="FF7948"/>
            </a:solidFill>
          </p:spPr>
        </p:sp>
      </p:grpSp>
      <p:grpSp>
        <p:nvGrpSpPr>
          <p:cNvPr id="4" name="Group 4"/>
          <p:cNvGrpSpPr/>
          <p:nvPr/>
        </p:nvGrpSpPr>
        <p:grpSpPr>
          <a:xfrm>
            <a:off x="1536269" y="386066"/>
            <a:ext cx="9046646" cy="1957673"/>
            <a:chOff x="0" y="152400"/>
            <a:chExt cx="18093292" cy="3915346"/>
          </a:xfrm>
        </p:grpSpPr>
        <p:sp>
          <p:nvSpPr>
            <p:cNvPr id="5" name="TextBox 5"/>
            <p:cNvSpPr txBox="1"/>
            <p:nvPr/>
          </p:nvSpPr>
          <p:spPr>
            <a:xfrm>
              <a:off x="0" y="152400"/>
              <a:ext cx="18093292" cy="2872582"/>
            </a:xfrm>
            <a:prstGeom prst="rect">
              <a:avLst/>
            </a:prstGeom>
          </p:spPr>
          <p:txBody>
            <a:bodyPr lIns="0" tIns="0" rIns="0" bIns="0" rtlCol="0" anchor="t">
              <a:spAutoFit/>
            </a:bodyPr>
            <a:lstStyle/>
            <a:p>
              <a:pPr algn="ctr">
                <a:lnSpc>
                  <a:spcPts val="5633"/>
                </a:lnSpc>
              </a:pPr>
              <a:r>
                <a:rPr lang="en-US" sz="5334" spc="-56" err="1">
                  <a:solidFill>
                    <a:srgbClr val="3C47D6"/>
                  </a:solidFill>
                  <a:latin typeface="Montserrat Classic Bold"/>
                </a:rPr>
                <a:t>Aana’s</a:t>
              </a:r>
              <a:r>
                <a:rPr lang="en-US" sz="5334" spc="-56">
                  <a:solidFill>
                    <a:srgbClr val="3C47D6"/>
                  </a:solidFill>
                  <a:latin typeface="Montserrat Classic Bold"/>
                </a:rPr>
                <a:t> take on Social Location</a:t>
              </a:r>
            </a:p>
          </p:txBody>
        </p:sp>
        <p:sp>
          <p:nvSpPr>
            <p:cNvPr id="6" name="TextBox 6"/>
            <p:cNvSpPr txBox="1"/>
            <p:nvPr/>
          </p:nvSpPr>
          <p:spPr>
            <a:xfrm>
              <a:off x="0" y="3428596"/>
              <a:ext cx="18093292" cy="639150"/>
            </a:xfrm>
            <a:prstGeom prst="rect">
              <a:avLst/>
            </a:prstGeom>
          </p:spPr>
          <p:txBody>
            <a:bodyPr lIns="0" tIns="0" rIns="0" bIns="0" rtlCol="0" anchor="t">
              <a:spAutoFit/>
            </a:bodyPr>
            <a:lstStyle/>
            <a:p>
              <a:pPr algn="ctr">
                <a:lnSpc>
                  <a:spcPts val="2932"/>
                </a:lnSpc>
              </a:pPr>
              <a:endParaRPr sz="1200"/>
            </a:p>
          </p:txBody>
        </p:sp>
      </p:grpSp>
      <p:grpSp>
        <p:nvGrpSpPr>
          <p:cNvPr id="7" name="Group 7"/>
          <p:cNvGrpSpPr/>
          <p:nvPr/>
        </p:nvGrpSpPr>
        <p:grpSpPr>
          <a:xfrm>
            <a:off x="354157" y="3958115"/>
            <a:ext cx="3068955" cy="800963"/>
            <a:chOff x="0" y="-28575"/>
            <a:chExt cx="6137910" cy="1601927"/>
          </a:xfrm>
        </p:grpSpPr>
        <p:sp>
          <p:nvSpPr>
            <p:cNvPr id="8" name="TextBox 8"/>
            <p:cNvSpPr txBox="1"/>
            <p:nvPr/>
          </p:nvSpPr>
          <p:spPr>
            <a:xfrm>
              <a:off x="0" y="1037564"/>
              <a:ext cx="6137910" cy="535788"/>
            </a:xfrm>
            <a:prstGeom prst="rect">
              <a:avLst/>
            </a:prstGeom>
          </p:spPr>
          <p:txBody>
            <a:bodyPr lIns="0" tIns="0" rIns="0" bIns="0" rtlCol="0" anchor="t">
              <a:spAutoFit/>
            </a:bodyPr>
            <a:lstStyle/>
            <a:p>
              <a:pPr algn="ctr">
                <a:lnSpc>
                  <a:spcPts val="2288"/>
                </a:lnSpc>
              </a:pPr>
              <a:endParaRPr lang="en-US" sz="1600">
                <a:solidFill>
                  <a:srgbClr val="FFFD47"/>
                </a:solidFill>
                <a:latin typeface="Montserrat Light"/>
              </a:endParaRPr>
            </a:p>
          </p:txBody>
        </p:sp>
        <p:sp>
          <p:nvSpPr>
            <p:cNvPr id="9" name="TextBox 9"/>
            <p:cNvSpPr txBox="1"/>
            <p:nvPr/>
          </p:nvSpPr>
          <p:spPr>
            <a:xfrm>
              <a:off x="0" y="-28575"/>
              <a:ext cx="6137910" cy="713272"/>
            </a:xfrm>
            <a:prstGeom prst="rect">
              <a:avLst/>
            </a:prstGeom>
          </p:spPr>
          <p:txBody>
            <a:bodyPr lIns="0" tIns="0" rIns="0" bIns="0" rtlCol="0" anchor="t">
              <a:spAutoFit/>
            </a:bodyPr>
            <a:lstStyle/>
            <a:p>
              <a:pPr algn="ctr">
                <a:lnSpc>
                  <a:spcPts val="2986"/>
                </a:lnSpc>
              </a:pPr>
              <a:endParaRPr lang="en-US" sz="2333" spc="-46">
                <a:solidFill>
                  <a:srgbClr val="F2F0F4"/>
                </a:solidFill>
                <a:latin typeface="Montserrat Light"/>
              </a:endParaRPr>
            </a:p>
          </p:txBody>
        </p:sp>
      </p:grpSp>
      <p:grpSp>
        <p:nvGrpSpPr>
          <p:cNvPr id="10" name="Group 10"/>
          <p:cNvGrpSpPr/>
          <p:nvPr/>
        </p:nvGrpSpPr>
        <p:grpSpPr>
          <a:xfrm>
            <a:off x="4297949" y="3958115"/>
            <a:ext cx="3068955" cy="707455"/>
            <a:chOff x="0" y="-28575"/>
            <a:chExt cx="6137910" cy="1414909"/>
          </a:xfrm>
        </p:grpSpPr>
        <p:sp>
          <p:nvSpPr>
            <p:cNvPr id="11" name="TextBox 11"/>
            <p:cNvSpPr txBox="1"/>
            <p:nvPr/>
          </p:nvSpPr>
          <p:spPr>
            <a:xfrm>
              <a:off x="0" y="850546"/>
              <a:ext cx="6137910" cy="535788"/>
            </a:xfrm>
            <a:prstGeom prst="rect">
              <a:avLst/>
            </a:prstGeom>
          </p:spPr>
          <p:txBody>
            <a:bodyPr lIns="0" tIns="0" rIns="0" bIns="0" rtlCol="0" anchor="t">
              <a:spAutoFit/>
            </a:bodyPr>
            <a:lstStyle/>
            <a:p>
              <a:pPr algn="ctr">
                <a:lnSpc>
                  <a:spcPts val="2288"/>
                </a:lnSpc>
              </a:pPr>
              <a:endParaRPr lang="en-US" sz="1600" u="sng">
                <a:solidFill>
                  <a:srgbClr val="FFFD47"/>
                </a:solidFill>
                <a:latin typeface="Montserrat Light"/>
              </a:endParaRPr>
            </a:p>
          </p:txBody>
        </p:sp>
        <p:sp>
          <p:nvSpPr>
            <p:cNvPr id="12" name="TextBox 12"/>
            <p:cNvSpPr txBox="1"/>
            <p:nvPr/>
          </p:nvSpPr>
          <p:spPr>
            <a:xfrm>
              <a:off x="0" y="-28575"/>
              <a:ext cx="6137910" cy="713271"/>
            </a:xfrm>
            <a:prstGeom prst="rect">
              <a:avLst/>
            </a:prstGeom>
          </p:spPr>
          <p:txBody>
            <a:bodyPr lIns="0" tIns="0" rIns="0" bIns="0" rtlCol="0" anchor="t">
              <a:spAutoFit/>
            </a:bodyPr>
            <a:lstStyle/>
            <a:p>
              <a:pPr algn="ctr">
                <a:lnSpc>
                  <a:spcPts val="2986"/>
                </a:lnSpc>
              </a:pPr>
              <a:endParaRPr lang="en-US" sz="2333" spc="-46">
                <a:solidFill>
                  <a:srgbClr val="F2F0F4"/>
                </a:solidFill>
                <a:latin typeface="Montserrat Light"/>
              </a:endParaRPr>
            </a:p>
          </p:txBody>
        </p:sp>
      </p:grpSp>
      <p:grpSp>
        <p:nvGrpSpPr>
          <p:cNvPr id="18" name="Group 18"/>
          <p:cNvGrpSpPr>
            <a:grpSpLocks noChangeAspect="1"/>
          </p:cNvGrpSpPr>
          <p:nvPr/>
        </p:nvGrpSpPr>
        <p:grpSpPr>
          <a:xfrm>
            <a:off x="10397607" y="-861725"/>
            <a:ext cx="2578421" cy="2578421"/>
            <a:chOff x="0" y="0"/>
            <a:chExt cx="1708150" cy="1708150"/>
          </a:xfrm>
        </p:grpSpPr>
        <p:sp>
          <p:nvSpPr>
            <p:cNvPr id="19" name="Freeform 1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FFFFF"/>
            </a:solidFill>
          </p:spPr>
        </p:sp>
      </p:grpSp>
      <p:sp>
        <p:nvSpPr>
          <p:cNvPr id="21" name="Content Placeholder 20"/>
          <p:cNvSpPr>
            <a:spLocks noGrp="1"/>
          </p:cNvSpPr>
          <p:nvPr>
            <p:ph idx="1"/>
          </p:nvPr>
        </p:nvSpPr>
        <p:spPr>
          <a:xfrm>
            <a:off x="115992" y="2059801"/>
            <a:ext cx="11887200" cy="6652399"/>
          </a:xfrm>
        </p:spPr>
        <p:txBody>
          <a:bodyPr vert="horz" lIns="91440" tIns="45720" rIns="91440" bIns="45720" rtlCol="0" anchor="t">
            <a:normAutofit/>
          </a:bodyPr>
          <a:lstStyle/>
          <a:p>
            <a:pPr marL="0" indent="0">
              <a:buNone/>
            </a:pPr>
            <a:r>
              <a:rPr lang="en-US" sz="2200">
                <a:latin typeface="Montserrat Light"/>
              </a:rPr>
              <a:t>Human beings are situated in myriad social relationships &amp; identities. These combinations affect our varied/distinct experiences, attitudes, assumptions, &amp; beliefs (worldviews).  </a:t>
            </a:r>
            <a:endParaRPr lang="en-US" sz="2200">
              <a:latin typeface="Montserrat Light" panose="020B0604020202020204" charset="0"/>
            </a:endParaRPr>
          </a:p>
          <a:p>
            <a:pPr marL="0" indent="0">
              <a:buNone/>
            </a:pPr>
            <a:endParaRPr lang="en-US" sz="2200">
              <a:latin typeface="Montserrat Light" panose="020B0604020202020204" charset="0"/>
            </a:endParaRPr>
          </a:p>
          <a:p>
            <a:pPr marL="0" indent="0">
              <a:buNone/>
            </a:pPr>
            <a:r>
              <a:rPr lang="en-US" sz="2200">
                <a:latin typeface="Montserrat Light"/>
              </a:rPr>
              <a:t>Individuals are often part of both dominant &amp; subjugated identities/groups. Some identifications can be changed (widened, chosen); others are closer to an intrinsic part of who we are (e.g. genetics, family lottery, where you were born, innate attributes, etc.)</a:t>
            </a:r>
          </a:p>
          <a:p>
            <a:pPr marL="0" indent="0">
              <a:buNone/>
            </a:pPr>
            <a:endParaRPr lang="en-US" sz="2200">
              <a:latin typeface="Montserrat Light"/>
            </a:endParaRPr>
          </a:p>
          <a:p>
            <a:pPr marL="0" indent="0">
              <a:buNone/>
            </a:pPr>
            <a:r>
              <a:rPr lang="en-US" sz="2200" b="1">
                <a:latin typeface="Montserrat Light"/>
              </a:rPr>
              <a:t>Social location matters regardless of our personal beliefs</a:t>
            </a:r>
            <a:r>
              <a:rPr lang="en-US" sz="2200">
                <a:latin typeface="Montserrat Light"/>
              </a:rPr>
              <a:t>. Not everyone who is white believes X, yet systems/structures matter—how white people benefit from them. Beliefs alone have little to do with a person’s access to privilege, power, &amp; to affect the decisions/policies of institutions.</a:t>
            </a:r>
          </a:p>
          <a:p>
            <a:endParaRPr lang="en-US">
              <a:cs typeface="Calibri"/>
            </a:endParaRPr>
          </a:p>
        </p:txBody>
      </p:sp>
    </p:spTree>
    <p:extLst>
      <p:ext uri="{BB962C8B-B14F-4D97-AF65-F5344CB8AC3E}">
        <p14:creationId xmlns:p14="http://schemas.microsoft.com/office/powerpoint/2010/main" val="1031247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85ED-7C33-4157-9224-1A62DFF66128}"/>
              </a:ext>
            </a:extLst>
          </p:cNvPr>
          <p:cNvSpPr>
            <a:spLocks noGrp="1"/>
          </p:cNvSpPr>
          <p:nvPr>
            <p:ph type="title"/>
          </p:nvPr>
        </p:nvSpPr>
        <p:spPr>
          <a:xfrm>
            <a:off x="808638" y="386930"/>
            <a:ext cx="9236700" cy="1188950"/>
          </a:xfrm>
        </p:spPr>
        <p:txBody>
          <a:bodyPr anchor="b">
            <a:normAutofit/>
          </a:bodyPr>
          <a:lstStyle/>
          <a:p>
            <a:r>
              <a:rPr lang="en-US" sz="5400">
                <a:cs typeface="Calibri Light"/>
              </a:rPr>
              <a:t>Shared assumptions</a:t>
            </a:r>
          </a:p>
        </p:txBody>
      </p:sp>
      <p:grpSp>
        <p:nvGrpSpPr>
          <p:cNvPr id="26" name="Group 25">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7" name="Rectangle 26">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822FE1-3549-4E71-BF80-E54A66F6FCEE}"/>
              </a:ext>
            </a:extLst>
          </p:cNvPr>
          <p:cNvSpPr>
            <a:spLocks noGrp="1"/>
          </p:cNvSpPr>
          <p:nvPr>
            <p:ph idx="1"/>
          </p:nvPr>
        </p:nvSpPr>
        <p:spPr>
          <a:xfrm>
            <a:off x="793660" y="2599509"/>
            <a:ext cx="10143668" cy="3435531"/>
          </a:xfrm>
        </p:spPr>
        <p:txBody>
          <a:bodyPr vert="horz" lIns="91440" tIns="45720" rIns="91440" bIns="45720" rtlCol="0" anchor="ctr">
            <a:normAutofit/>
          </a:bodyPr>
          <a:lstStyle/>
          <a:p>
            <a:r>
              <a:rPr lang="en-US" sz="2400">
                <a:ea typeface="+mn-lt"/>
                <a:cs typeface="+mn-lt"/>
              </a:rPr>
              <a:t>We endeavor to move toward anti-racism in the classroom and as an institution. </a:t>
            </a:r>
            <a:endParaRPr lang="en-US" sz="2400">
              <a:cs typeface="Calibri"/>
            </a:endParaRPr>
          </a:p>
          <a:p>
            <a:r>
              <a:rPr lang="en-US" sz="2400">
                <a:ea typeface="+mn-lt"/>
                <a:cs typeface="+mn-lt"/>
              </a:rPr>
              <a:t>We must listen to the experiences of others.</a:t>
            </a:r>
            <a:endParaRPr lang="en-US" sz="2400">
              <a:cs typeface="Calibri"/>
            </a:endParaRPr>
          </a:p>
          <a:p>
            <a:r>
              <a:rPr lang="en-US" sz="2400">
                <a:ea typeface="+mn-lt"/>
                <a:cs typeface="+mn-lt"/>
              </a:rPr>
              <a:t>This session's content is applicable to any instructor, regardless of content you teach </a:t>
            </a:r>
          </a:p>
          <a:p>
            <a:r>
              <a:rPr lang="en-US" sz="2400">
                <a:cs typeface="Calibri"/>
              </a:rPr>
              <a:t>This is the beginning. This is not a certification; we won’t leave as experts. We all have a lot to learn; this session is a piece of the start of the conversation and the work.</a:t>
            </a:r>
            <a:endParaRPr lang="en-US" sz="2400">
              <a:ea typeface="+mn-lt"/>
              <a:cs typeface="+mn-lt"/>
            </a:endParaRPr>
          </a:p>
        </p:txBody>
      </p:sp>
    </p:spTree>
    <p:extLst>
      <p:ext uri="{BB962C8B-B14F-4D97-AF65-F5344CB8AC3E}">
        <p14:creationId xmlns:p14="http://schemas.microsoft.com/office/powerpoint/2010/main" val="145546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274294" y="-4248894"/>
            <a:ext cx="2762108" cy="11310696"/>
            <a:chOff x="-196077" y="-133738"/>
            <a:chExt cx="2353310" cy="7766678"/>
          </a:xfrm>
        </p:grpSpPr>
        <p:sp>
          <p:nvSpPr>
            <p:cNvPr id="3" name="Freeform 3"/>
            <p:cNvSpPr/>
            <p:nvPr/>
          </p:nvSpPr>
          <p:spPr>
            <a:xfrm>
              <a:off x="-196077" y="-133738"/>
              <a:ext cx="2353310" cy="7766678"/>
            </a:xfrm>
            <a:custGeom>
              <a:avLst/>
              <a:gdLst/>
              <a:ahLst/>
              <a:cxnLst/>
              <a:rect l="l" t="t" r="r" b="b"/>
              <a:pathLst>
                <a:path w="2353310" h="7766678">
                  <a:moveTo>
                    <a:pt x="784860" y="7699368"/>
                  </a:moveTo>
                  <a:cubicBezTo>
                    <a:pt x="905510" y="7740008"/>
                    <a:pt x="1042670" y="7766678"/>
                    <a:pt x="1177290" y="7766678"/>
                  </a:cubicBezTo>
                  <a:cubicBezTo>
                    <a:pt x="1311910" y="7766678"/>
                    <a:pt x="1441450" y="7743818"/>
                    <a:pt x="1560830" y="7703178"/>
                  </a:cubicBezTo>
                  <a:cubicBezTo>
                    <a:pt x="1563370" y="7701908"/>
                    <a:pt x="1565910" y="7701908"/>
                    <a:pt x="1568450" y="7700638"/>
                  </a:cubicBezTo>
                  <a:cubicBezTo>
                    <a:pt x="2016760" y="7538078"/>
                    <a:pt x="2346960" y="7108818"/>
                    <a:pt x="2353310" y="6592098"/>
                  </a:cubicBezTo>
                  <a:lnTo>
                    <a:pt x="2353310" y="0"/>
                  </a:lnTo>
                  <a:lnTo>
                    <a:pt x="0" y="0"/>
                  </a:lnTo>
                  <a:lnTo>
                    <a:pt x="0" y="6587061"/>
                  </a:lnTo>
                  <a:cubicBezTo>
                    <a:pt x="6350" y="7111358"/>
                    <a:pt x="331470" y="7540618"/>
                    <a:pt x="784860" y="7699368"/>
                  </a:cubicBezTo>
                  <a:close/>
                </a:path>
              </a:pathLst>
            </a:custGeom>
            <a:solidFill>
              <a:srgbClr val="FF7948"/>
            </a:solidFill>
          </p:spPr>
        </p:sp>
      </p:grpSp>
      <p:grpSp>
        <p:nvGrpSpPr>
          <p:cNvPr id="4" name="Group 4"/>
          <p:cNvGrpSpPr/>
          <p:nvPr/>
        </p:nvGrpSpPr>
        <p:grpSpPr>
          <a:xfrm>
            <a:off x="1536136" y="279400"/>
            <a:ext cx="9067485" cy="2154436"/>
            <a:chOff x="0" y="-785818"/>
            <a:chExt cx="18134971" cy="4308875"/>
          </a:xfrm>
        </p:grpSpPr>
        <p:sp>
          <p:nvSpPr>
            <p:cNvPr id="5" name="TextBox 5"/>
            <p:cNvSpPr txBox="1"/>
            <p:nvPr/>
          </p:nvSpPr>
          <p:spPr>
            <a:xfrm>
              <a:off x="41678" y="-785818"/>
              <a:ext cx="18093293" cy="4308875"/>
            </a:xfrm>
            <a:prstGeom prst="rect">
              <a:avLst/>
            </a:prstGeom>
          </p:spPr>
          <p:txBody>
            <a:bodyPr lIns="0" tIns="0" rIns="0" bIns="0" rtlCol="0" anchor="t">
              <a:spAutoFit/>
            </a:bodyPr>
            <a:lstStyle/>
            <a:p>
              <a:pPr algn="ctr">
                <a:lnSpc>
                  <a:spcPts val="5633"/>
                </a:lnSpc>
              </a:pPr>
              <a:r>
                <a:rPr lang="en-US" sz="4800" spc="-56">
                  <a:solidFill>
                    <a:srgbClr val="3C47D6"/>
                  </a:solidFill>
                  <a:latin typeface="Montserrat Classic Bold"/>
                </a:rPr>
                <a:t>“Draw Jesus”—</a:t>
              </a:r>
            </a:p>
            <a:p>
              <a:pPr algn="ctr">
                <a:lnSpc>
                  <a:spcPts val="5633"/>
                </a:lnSpc>
              </a:pPr>
              <a:r>
                <a:rPr lang="en-US" sz="4800" spc="-56">
                  <a:solidFill>
                    <a:srgbClr val="3C47D6"/>
                  </a:solidFill>
                  <a:latin typeface="Montserrat Classic Bold"/>
                </a:rPr>
                <a:t>Theology, World History, Classical Studies, Honors… </a:t>
              </a:r>
            </a:p>
          </p:txBody>
        </p:sp>
        <p:sp>
          <p:nvSpPr>
            <p:cNvPr id="6" name="TextBox 6"/>
            <p:cNvSpPr txBox="1"/>
            <p:nvPr/>
          </p:nvSpPr>
          <p:spPr>
            <a:xfrm>
              <a:off x="0" y="1997842"/>
              <a:ext cx="18093293" cy="696986"/>
            </a:xfrm>
            <a:prstGeom prst="rect">
              <a:avLst/>
            </a:prstGeom>
          </p:spPr>
          <p:txBody>
            <a:bodyPr lIns="0" tIns="0" rIns="0" bIns="0" rtlCol="0" anchor="t">
              <a:spAutoFit/>
            </a:bodyPr>
            <a:lstStyle/>
            <a:p>
              <a:pPr algn="ctr">
                <a:lnSpc>
                  <a:spcPts val="2932"/>
                </a:lnSpc>
              </a:pPr>
              <a:endParaRPr lang="en-US" sz="2383" u="sng" spc="-143">
                <a:solidFill>
                  <a:srgbClr val="F2F0F4"/>
                </a:solidFill>
                <a:latin typeface="Montserrat Classic Bold"/>
              </a:endParaRPr>
            </a:p>
          </p:txBody>
        </p:sp>
      </p:grpSp>
      <p:grpSp>
        <p:nvGrpSpPr>
          <p:cNvPr id="7" name="Group 7"/>
          <p:cNvGrpSpPr/>
          <p:nvPr/>
        </p:nvGrpSpPr>
        <p:grpSpPr>
          <a:xfrm>
            <a:off x="354157" y="3958115"/>
            <a:ext cx="3068955" cy="800963"/>
            <a:chOff x="0" y="-28575"/>
            <a:chExt cx="6137910" cy="1601927"/>
          </a:xfrm>
        </p:grpSpPr>
        <p:sp>
          <p:nvSpPr>
            <p:cNvPr id="8" name="TextBox 8"/>
            <p:cNvSpPr txBox="1"/>
            <p:nvPr/>
          </p:nvSpPr>
          <p:spPr>
            <a:xfrm>
              <a:off x="0" y="1037564"/>
              <a:ext cx="6137910" cy="535788"/>
            </a:xfrm>
            <a:prstGeom prst="rect">
              <a:avLst/>
            </a:prstGeom>
          </p:spPr>
          <p:txBody>
            <a:bodyPr lIns="0" tIns="0" rIns="0" bIns="0" rtlCol="0" anchor="t">
              <a:spAutoFit/>
            </a:bodyPr>
            <a:lstStyle/>
            <a:p>
              <a:pPr algn="ctr">
                <a:lnSpc>
                  <a:spcPts val="2288"/>
                </a:lnSpc>
              </a:pPr>
              <a:endParaRPr lang="en-US" sz="1600">
                <a:solidFill>
                  <a:srgbClr val="FFFD47"/>
                </a:solidFill>
                <a:latin typeface="Montserrat Light"/>
              </a:endParaRPr>
            </a:p>
          </p:txBody>
        </p:sp>
        <p:sp>
          <p:nvSpPr>
            <p:cNvPr id="9" name="TextBox 9"/>
            <p:cNvSpPr txBox="1"/>
            <p:nvPr/>
          </p:nvSpPr>
          <p:spPr>
            <a:xfrm>
              <a:off x="0" y="-28575"/>
              <a:ext cx="6137910" cy="713272"/>
            </a:xfrm>
            <a:prstGeom prst="rect">
              <a:avLst/>
            </a:prstGeom>
          </p:spPr>
          <p:txBody>
            <a:bodyPr lIns="0" tIns="0" rIns="0" bIns="0" rtlCol="0" anchor="t">
              <a:spAutoFit/>
            </a:bodyPr>
            <a:lstStyle/>
            <a:p>
              <a:pPr algn="ctr">
                <a:lnSpc>
                  <a:spcPts val="2986"/>
                </a:lnSpc>
              </a:pPr>
              <a:endParaRPr lang="en-US" sz="2333" spc="-46">
                <a:solidFill>
                  <a:srgbClr val="F2F0F4"/>
                </a:solidFill>
                <a:latin typeface="Montserrat Light"/>
              </a:endParaRPr>
            </a:p>
          </p:txBody>
        </p:sp>
      </p:grpSp>
      <p:grpSp>
        <p:nvGrpSpPr>
          <p:cNvPr id="13" name="Group 13"/>
          <p:cNvGrpSpPr/>
          <p:nvPr/>
        </p:nvGrpSpPr>
        <p:grpSpPr>
          <a:xfrm>
            <a:off x="4151400" y="4491184"/>
            <a:ext cx="7159297" cy="621126"/>
            <a:chOff x="-8180682" y="1037564"/>
            <a:chExt cx="14318592" cy="1242250"/>
          </a:xfrm>
        </p:grpSpPr>
        <p:sp>
          <p:nvSpPr>
            <p:cNvPr id="14" name="TextBox 14"/>
            <p:cNvSpPr txBox="1"/>
            <p:nvPr/>
          </p:nvSpPr>
          <p:spPr>
            <a:xfrm>
              <a:off x="1" y="1037564"/>
              <a:ext cx="6137909" cy="535787"/>
            </a:xfrm>
            <a:prstGeom prst="rect">
              <a:avLst/>
            </a:prstGeom>
          </p:spPr>
          <p:txBody>
            <a:bodyPr lIns="0" tIns="0" rIns="0" bIns="0" rtlCol="0" anchor="t">
              <a:spAutoFit/>
            </a:bodyPr>
            <a:lstStyle/>
            <a:p>
              <a:pPr algn="ctr">
                <a:lnSpc>
                  <a:spcPts val="2288"/>
                </a:lnSpc>
              </a:pPr>
              <a:endParaRPr lang="en-US" sz="1600">
                <a:solidFill>
                  <a:srgbClr val="FFFD47"/>
                </a:solidFill>
                <a:latin typeface="Montserrat Light"/>
              </a:endParaRPr>
            </a:p>
          </p:txBody>
        </p:sp>
        <p:sp>
          <p:nvSpPr>
            <p:cNvPr id="15" name="TextBox 15"/>
            <p:cNvSpPr txBox="1"/>
            <p:nvPr/>
          </p:nvSpPr>
          <p:spPr>
            <a:xfrm>
              <a:off x="-8180682" y="1566543"/>
              <a:ext cx="6835601" cy="713271"/>
            </a:xfrm>
            <a:prstGeom prst="rect">
              <a:avLst/>
            </a:prstGeom>
          </p:spPr>
          <p:txBody>
            <a:bodyPr wrap="square" lIns="0" tIns="0" rIns="0" bIns="0" rtlCol="0" anchor="t">
              <a:spAutoFit/>
            </a:bodyPr>
            <a:lstStyle/>
            <a:p>
              <a:pPr algn="ctr">
                <a:lnSpc>
                  <a:spcPts val="2986"/>
                </a:lnSpc>
              </a:pPr>
              <a:endParaRPr lang="en-US" sz="2333" spc="-46">
                <a:solidFill>
                  <a:srgbClr val="F2F0F4"/>
                </a:solidFill>
                <a:latin typeface="Montserrat Light"/>
              </a:endParaRPr>
            </a:p>
          </p:txBody>
        </p:sp>
      </p:grpSp>
      <p:grpSp>
        <p:nvGrpSpPr>
          <p:cNvPr id="18" name="Group 18"/>
          <p:cNvGrpSpPr>
            <a:grpSpLocks noChangeAspect="1"/>
          </p:cNvGrpSpPr>
          <p:nvPr/>
        </p:nvGrpSpPr>
        <p:grpSpPr>
          <a:xfrm>
            <a:off x="10397607" y="-861725"/>
            <a:ext cx="2578421" cy="2578421"/>
            <a:chOff x="0" y="0"/>
            <a:chExt cx="1708150" cy="1708150"/>
          </a:xfrm>
        </p:grpSpPr>
        <p:sp>
          <p:nvSpPr>
            <p:cNvPr id="19" name="Freeform 1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FFFFF"/>
            </a:solidFill>
          </p:spPr>
        </p:sp>
      </p:grpSp>
      <p:sp>
        <p:nvSpPr>
          <p:cNvPr id="10" name="Rectangle 9"/>
          <p:cNvSpPr/>
          <p:nvPr/>
        </p:nvSpPr>
        <p:spPr>
          <a:xfrm>
            <a:off x="152400" y="3238064"/>
            <a:ext cx="11836400" cy="2554930"/>
          </a:xfrm>
          <a:prstGeom prst="rect">
            <a:avLst/>
          </a:prstGeom>
        </p:spPr>
        <p:txBody>
          <a:bodyPr wrap="square" anchor="t">
            <a:spAutoFit/>
          </a:bodyPr>
          <a:lstStyle/>
          <a:p>
            <a:pPr algn="ctr"/>
            <a:r>
              <a:rPr lang="en-US" sz="2650" b="1">
                <a:effectLst>
                  <a:outerShdw blurRad="38100" dist="38100" dir="2700000" algn="tl">
                    <a:srgbClr val="000000">
                      <a:alpha val="43137"/>
                    </a:srgbClr>
                  </a:outerShdw>
                </a:effectLst>
                <a:latin typeface="Montserrat Light"/>
                <a:ea typeface="Times New Roman" panose="02020603050405020304" pitchFamily="18" charset="0"/>
              </a:rPr>
              <a:t>“On the first day, we were given color pencils &amp; asked to draw Jesus Christ</a:t>
            </a:r>
            <a:r>
              <a:rPr lang="en-US" sz="2650" b="1">
                <a:effectLst>
                  <a:outerShdw blurRad="38100" dist="38100" dir="2700000" algn="tl">
                    <a:srgbClr val="000000">
                      <a:alpha val="43137"/>
                    </a:srgbClr>
                  </a:outerShdw>
                </a:effectLst>
                <a:latin typeface="Montserrat Light"/>
              </a:rPr>
              <a:t>.  Most of us drew him with pale skin, blond hair, &amp; blue eyes.  The professor asked us to crumple up the images &amp; explained how those could not have been Jesus’s physical features.  He then explained to us the relationship between power &amp; how history is produced to benefit those in power.”</a:t>
            </a:r>
          </a:p>
          <a:p>
            <a:pPr algn="ctr"/>
            <a:r>
              <a:rPr lang="en-US" sz="2650" b="1">
                <a:solidFill>
                  <a:schemeClr val="bg1"/>
                </a:solidFill>
                <a:effectLst>
                  <a:outerShdw blurRad="38100" dist="38100" dir="2700000" algn="tl">
                    <a:srgbClr val="000000">
                      <a:alpha val="43137"/>
                    </a:srgbClr>
                  </a:outerShdw>
                </a:effectLst>
                <a:latin typeface="Montserrat Light"/>
              </a:rPr>
              <a:t>For a World History to 1500 (first-year course). </a:t>
            </a:r>
          </a:p>
        </p:txBody>
      </p:sp>
    </p:spTree>
    <p:extLst>
      <p:ext uri="{BB962C8B-B14F-4D97-AF65-F5344CB8AC3E}">
        <p14:creationId xmlns:p14="http://schemas.microsoft.com/office/powerpoint/2010/main" val="578658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426694" y="-4242402"/>
            <a:ext cx="2762108" cy="11310696"/>
            <a:chOff x="-196077" y="-133738"/>
            <a:chExt cx="2353310" cy="7766678"/>
          </a:xfrm>
        </p:grpSpPr>
        <p:sp>
          <p:nvSpPr>
            <p:cNvPr id="3" name="Freeform 3"/>
            <p:cNvSpPr/>
            <p:nvPr/>
          </p:nvSpPr>
          <p:spPr>
            <a:xfrm>
              <a:off x="-196077" y="-133738"/>
              <a:ext cx="2353310" cy="7766678"/>
            </a:xfrm>
            <a:custGeom>
              <a:avLst/>
              <a:gdLst/>
              <a:ahLst/>
              <a:cxnLst/>
              <a:rect l="l" t="t" r="r" b="b"/>
              <a:pathLst>
                <a:path w="2353310" h="7766678">
                  <a:moveTo>
                    <a:pt x="784860" y="7699368"/>
                  </a:moveTo>
                  <a:cubicBezTo>
                    <a:pt x="905510" y="7740008"/>
                    <a:pt x="1042670" y="7766678"/>
                    <a:pt x="1177290" y="7766678"/>
                  </a:cubicBezTo>
                  <a:cubicBezTo>
                    <a:pt x="1311910" y="7766678"/>
                    <a:pt x="1441450" y="7743818"/>
                    <a:pt x="1560830" y="7703178"/>
                  </a:cubicBezTo>
                  <a:cubicBezTo>
                    <a:pt x="1563370" y="7701908"/>
                    <a:pt x="1565910" y="7701908"/>
                    <a:pt x="1568450" y="7700638"/>
                  </a:cubicBezTo>
                  <a:cubicBezTo>
                    <a:pt x="2016760" y="7538078"/>
                    <a:pt x="2346960" y="7108818"/>
                    <a:pt x="2353310" y="6592098"/>
                  </a:cubicBezTo>
                  <a:lnTo>
                    <a:pt x="2353310" y="0"/>
                  </a:lnTo>
                  <a:lnTo>
                    <a:pt x="0" y="0"/>
                  </a:lnTo>
                  <a:lnTo>
                    <a:pt x="0" y="6587061"/>
                  </a:lnTo>
                  <a:cubicBezTo>
                    <a:pt x="6350" y="7111358"/>
                    <a:pt x="331470" y="7540618"/>
                    <a:pt x="784860" y="7699368"/>
                  </a:cubicBezTo>
                  <a:close/>
                </a:path>
              </a:pathLst>
            </a:custGeom>
            <a:solidFill>
              <a:srgbClr val="FF7948"/>
            </a:solidFill>
          </p:spPr>
        </p:sp>
      </p:grpSp>
      <p:grpSp>
        <p:nvGrpSpPr>
          <p:cNvPr id="4" name="Group 4"/>
          <p:cNvGrpSpPr/>
          <p:nvPr/>
        </p:nvGrpSpPr>
        <p:grpSpPr>
          <a:xfrm>
            <a:off x="1536136" y="360164"/>
            <a:ext cx="9067485" cy="1740322"/>
            <a:chOff x="0" y="-785818"/>
            <a:chExt cx="18134971" cy="3480646"/>
          </a:xfrm>
        </p:grpSpPr>
        <p:sp>
          <p:nvSpPr>
            <p:cNvPr id="5" name="TextBox 5"/>
            <p:cNvSpPr txBox="1"/>
            <p:nvPr/>
          </p:nvSpPr>
          <p:spPr>
            <a:xfrm>
              <a:off x="41678" y="-785818"/>
              <a:ext cx="18093293" cy="2872584"/>
            </a:xfrm>
            <a:prstGeom prst="rect">
              <a:avLst/>
            </a:prstGeom>
          </p:spPr>
          <p:txBody>
            <a:bodyPr lIns="0" tIns="0" rIns="0" bIns="0" rtlCol="0" anchor="t">
              <a:spAutoFit/>
            </a:bodyPr>
            <a:lstStyle/>
            <a:p>
              <a:pPr algn="ctr">
                <a:lnSpc>
                  <a:spcPts val="5633"/>
                </a:lnSpc>
              </a:pPr>
              <a:r>
                <a:rPr lang="en-US" sz="4800" spc="-56">
                  <a:solidFill>
                    <a:srgbClr val="3C47D6"/>
                  </a:solidFill>
                  <a:latin typeface="Montserrat Classic Bold"/>
                </a:rPr>
                <a:t>Conversations across difference:</a:t>
              </a:r>
            </a:p>
            <a:p>
              <a:pPr algn="ctr">
                <a:lnSpc>
                  <a:spcPts val="5633"/>
                </a:lnSpc>
              </a:pPr>
              <a:r>
                <a:rPr lang="en-US" sz="4800" spc="-56">
                  <a:solidFill>
                    <a:srgbClr val="3C47D6"/>
                  </a:solidFill>
                  <a:latin typeface="Montserrat Classic Bold"/>
                </a:rPr>
                <a:t>2 assignment options</a:t>
              </a:r>
            </a:p>
          </p:txBody>
        </p:sp>
        <p:sp>
          <p:nvSpPr>
            <p:cNvPr id="6" name="TextBox 6"/>
            <p:cNvSpPr txBox="1"/>
            <p:nvPr/>
          </p:nvSpPr>
          <p:spPr>
            <a:xfrm>
              <a:off x="0" y="1997842"/>
              <a:ext cx="18093293" cy="696986"/>
            </a:xfrm>
            <a:prstGeom prst="rect">
              <a:avLst/>
            </a:prstGeom>
          </p:spPr>
          <p:txBody>
            <a:bodyPr lIns="0" tIns="0" rIns="0" bIns="0" rtlCol="0" anchor="t">
              <a:spAutoFit/>
            </a:bodyPr>
            <a:lstStyle/>
            <a:p>
              <a:pPr algn="ctr">
                <a:lnSpc>
                  <a:spcPts val="2932"/>
                </a:lnSpc>
              </a:pPr>
              <a:endParaRPr lang="en-US" sz="2383" u="sng" spc="-143">
                <a:solidFill>
                  <a:srgbClr val="F2F0F4"/>
                </a:solidFill>
                <a:latin typeface="Montserrat Classic Bold"/>
              </a:endParaRPr>
            </a:p>
          </p:txBody>
        </p:sp>
      </p:grpSp>
      <p:grpSp>
        <p:nvGrpSpPr>
          <p:cNvPr id="18" name="Group 18"/>
          <p:cNvGrpSpPr>
            <a:grpSpLocks noChangeAspect="1"/>
          </p:cNvGrpSpPr>
          <p:nvPr/>
        </p:nvGrpSpPr>
        <p:grpSpPr>
          <a:xfrm>
            <a:off x="10397607" y="-861725"/>
            <a:ext cx="2578421" cy="2578421"/>
            <a:chOff x="0" y="0"/>
            <a:chExt cx="1708150" cy="1708150"/>
          </a:xfrm>
        </p:grpSpPr>
        <p:sp>
          <p:nvSpPr>
            <p:cNvPr id="19" name="Freeform 1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FFFFF"/>
            </a:solidFill>
          </p:spPr>
        </p:sp>
      </p:grpSp>
      <p:sp>
        <p:nvSpPr>
          <p:cNvPr id="10" name="Rectangle 9"/>
          <p:cNvSpPr/>
          <p:nvPr/>
        </p:nvSpPr>
        <p:spPr>
          <a:xfrm>
            <a:off x="457200" y="3073401"/>
            <a:ext cx="5486400" cy="2800382"/>
          </a:xfrm>
          <a:prstGeom prst="rect">
            <a:avLst/>
          </a:prstGeom>
        </p:spPr>
        <p:txBody>
          <a:bodyPr wrap="square" anchor="t">
            <a:spAutoFit/>
          </a:bodyPr>
          <a:lstStyle/>
          <a:p>
            <a:pPr algn="ctr"/>
            <a:r>
              <a:rPr lang="en-US" sz="2900" b="1">
                <a:effectLst>
                  <a:outerShdw blurRad="38100" dist="38100" dir="2700000" algn="tl">
                    <a:srgbClr val="000000">
                      <a:alpha val="43137"/>
                    </a:srgbClr>
                  </a:outerShdw>
                </a:effectLst>
                <a:latin typeface="Montserrat Light"/>
                <a:ea typeface="Times New Roman" panose="02020603050405020304" pitchFamily="18" charset="0"/>
              </a:rPr>
              <a:t>On Healthcare:</a:t>
            </a:r>
          </a:p>
          <a:p>
            <a:pPr algn="ctr"/>
            <a:r>
              <a:rPr lang="en-US" sz="2900">
                <a:latin typeface="Montserrat Light"/>
              </a:rPr>
              <a:t>Interview someone who is different from you in at least 4 different aspects of social location about that person's experience with healthcare.</a:t>
            </a:r>
            <a:r>
              <a:rPr lang="en-US" sz="1200">
                <a:latin typeface="Montserrat Light"/>
              </a:rPr>
              <a:t>                  </a:t>
            </a:r>
            <a:endParaRPr lang="en-US" sz="2667" b="1">
              <a:solidFill>
                <a:schemeClr val="bg1"/>
              </a:solidFill>
              <a:effectLst>
                <a:outerShdw blurRad="38100" dist="38100" dir="2700000" algn="tl">
                  <a:srgbClr val="000000">
                    <a:alpha val="43137"/>
                  </a:srgbClr>
                </a:outerShdw>
              </a:effectLst>
              <a:latin typeface="Montserrat Light" panose="020B0604020202020204" charset="0"/>
            </a:endParaRPr>
          </a:p>
        </p:txBody>
      </p:sp>
      <p:sp>
        <p:nvSpPr>
          <p:cNvPr id="16" name="Rectangle 15"/>
          <p:cNvSpPr/>
          <p:nvPr/>
        </p:nvSpPr>
        <p:spPr>
          <a:xfrm>
            <a:off x="6451600" y="3073400"/>
            <a:ext cx="5232400" cy="2734146"/>
          </a:xfrm>
          <a:prstGeom prst="rect">
            <a:avLst/>
          </a:prstGeom>
        </p:spPr>
        <p:txBody>
          <a:bodyPr wrap="square" anchor="t">
            <a:spAutoFit/>
          </a:bodyPr>
          <a:lstStyle/>
          <a:p>
            <a:pPr algn="ctr"/>
            <a:r>
              <a:rPr lang="en-US" sz="2900" b="1">
                <a:effectLst>
                  <a:outerShdw blurRad="38100" dist="38100" dir="2700000" algn="tl">
                    <a:srgbClr val="000000">
                      <a:alpha val="43137"/>
                    </a:srgbClr>
                  </a:outerShdw>
                </a:effectLst>
                <a:latin typeface="Montserrat Light"/>
                <a:ea typeface="Times New Roman" panose="02020603050405020304" pitchFamily="18" charset="0"/>
              </a:rPr>
              <a:t>On Social/Political Issues:</a:t>
            </a:r>
          </a:p>
          <a:p>
            <a:pPr algn="ctr"/>
            <a:r>
              <a:rPr lang="en-US" sz="2900">
                <a:latin typeface="Montserrat Light"/>
              </a:rPr>
              <a:t>Have a conversation on a topic you both care about, but that you have different views &amp; come at it from different social locations.</a:t>
            </a:r>
          </a:p>
          <a:p>
            <a:pPr algn="ctr"/>
            <a:endParaRPr lang="en-US" sz="2667" b="1">
              <a:solidFill>
                <a:schemeClr val="bg1"/>
              </a:solidFill>
              <a:effectLst>
                <a:outerShdw blurRad="38100" dist="38100" dir="2700000" algn="tl">
                  <a:srgbClr val="000000">
                    <a:alpha val="43137"/>
                  </a:srgbClr>
                </a:outerShdw>
              </a:effectLst>
              <a:latin typeface="Montserrat Light" panose="020B0604020202020204" charset="0"/>
            </a:endParaRPr>
          </a:p>
        </p:txBody>
      </p:sp>
    </p:spTree>
    <p:extLst>
      <p:ext uri="{BB962C8B-B14F-4D97-AF65-F5344CB8AC3E}">
        <p14:creationId xmlns:p14="http://schemas.microsoft.com/office/powerpoint/2010/main" val="870304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667000" y="-2644274"/>
            <a:ext cx="6858000" cy="12192000"/>
            <a:chOff x="0" y="0"/>
            <a:chExt cx="2354580" cy="4185920"/>
          </a:xfrm>
        </p:grpSpPr>
        <p:sp>
          <p:nvSpPr>
            <p:cNvPr id="3" name="Freeform 3"/>
            <p:cNvSpPr/>
            <p:nvPr/>
          </p:nvSpPr>
          <p:spPr>
            <a:xfrm>
              <a:off x="0" y="0"/>
              <a:ext cx="2353310" cy="4185920"/>
            </a:xfrm>
            <a:custGeom>
              <a:avLst/>
              <a:gdLst/>
              <a:ahLst/>
              <a:cxnLst/>
              <a:rect l="l" t="t" r="r" b="b"/>
              <a:pathLst>
                <a:path w="2353310" h="4185920">
                  <a:moveTo>
                    <a:pt x="784860" y="4118610"/>
                  </a:moveTo>
                  <a:cubicBezTo>
                    <a:pt x="905510" y="4159250"/>
                    <a:pt x="1042670" y="4185920"/>
                    <a:pt x="1177290" y="4185920"/>
                  </a:cubicBezTo>
                  <a:cubicBezTo>
                    <a:pt x="1311910" y="4185920"/>
                    <a:pt x="1441450" y="4163060"/>
                    <a:pt x="1560830" y="4122420"/>
                  </a:cubicBezTo>
                  <a:cubicBezTo>
                    <a:pt x="1563370" y="4121150"/>
                    <a:pt x="1565910" y="4121150"/>
                    <a:pt x="1568450" y="4119880"/>
                  </a:cubicBezTo>
                  <a:cubicBezTo>
                    <a:pt x="2016760" y="3957320"/>
                    <a:pt x="2346960" y="3528060"/>
                    <a:pt x="2353310" y="3022358"/>
                  </a:cubicBezTo>
                  <a:lnTo>
                    <a:pt x="2353310" y="0"/>
                  </a:lnTo>
                  <a:lnTo>
                    <a:pt x="0" y="0"/>
                  </a:lnTo>
                  <a:lnTo>
                    <a:pt x="0" y="3020075"/>
                  </a:lnTo>
                  <a:cubicBezTo>
                    <a:pt x="6350" y="3530600"/>
                    <a:pt x="331470" y="3959860"/>
                    <a:pt x="784860" y="4118610"/>
                  </a:cubicBezTo>
                  <a:close/>
                </a:path>
              </a:pathLst>
            </a:custGeom>
            <a:solidFill>
              <a:srgbClr val="FF7948"/>
            </a:solidFill>
          </p:spPr>
        </p:sp>
      </p:grpSp>
      <p:sp>
        <p:nvSpPr>
          <p:cNvPr id="4" name="TextBox 4"/>
          <p:cNvSpPr txBox="1"/>
          <p:nvPr/>
        </p:nvSpPr>
        <p:spPr>
          <a:xfrm>
            <a:off x="203200" y="279400"/>
            <a:ext cx="4974567" cy="2005229"/>
          </a:xfrm>
          <a:prstGeom prst="rect">
            <a:avLst/>
          </a:prstGeom>
        </p:spPr>
        <p:txBody>
          <a:bodyPr lIns="0" tIns="0" rIns="0" bIns="0" rtlCol="0" anchor="t">
            <a:spAutoFit/>
          </a:bodyPr>
          <a:lstStyle/>
          <a:p>
            <a:pPr>
              <a:lnSpc>
                <a:spcPts val="5162"/>
              </a:lnSpc>
            </a:pPr>
            <a:r>
              <a:rPr lang="en-US" sz="5867" spc="-58">
                <a:solidFill>
                  <a:srgbClr val="3C47D6"/>
                </a:solidFill>
                <a:latin typeface="Montserrat Classic Bold"/>
              </a:rPr>
              <a:t>Social Location Activities &amp; Resources</a:t>
            </a:r>
          </a:p>
        </p:txBody>
      </p:sp>
      <p:sp>
        <p:nvSpPr>
          <p:cNvPr id="5" name="TextBox 5"/>
          <p:cNvSpPr txBox="1"/>
          <p:nvPr/>
        </p:nvSpPr>
        <p:spPr>
          <a:xfrm>
            <a:off x="4673600" y="1397000"/>
            <a:ext cx="6858000" cy="4655890"/>
          </a:xfrm>
          <a:prstGeom prst="rect">
            <a:avLst/>
          </a:prstGeom>
        </p:spPr>
        <p:txBody>
          <a:bodyPr wrap="square" lIns="0" tIns="0" rIns="0" bIns="0" rtlCol="0" anchor="t">
            <a:spAutoFit/>
          </a:bodyPr>
          <a:lstStyle/>
          <a:p>
            <a:pPr>
              <a:lnSpc>
                <a:spcPts val="2986"/>
              </a:lnSpc>
            </a:pPr>
            <a:r>
              <a:rPr lang="en-US" sz="4000" b="1" u="sng">
                <a:solidFill>
                  <a:schemeClr val="bg1"/>
                </a:solidFill>
              </a:rPr>
              <a:t>Anonymous </a:t>
            </a:r>
            <a:r>
              <a:rPr lang="en-US" sz="4000" b="1">
                <a:solidFill>
                  <a:schemeClr val="bg1"/>
                </a:solidFill>
              </a:rPr>
              <a:t>Social Location Survey – early in the term</a:t>
            </a:r>
            <a:endParaRPr lang="en-US" sz="4000" b="1" spc="-46">
              <a:solidFill>
                <a:srgbClr val="FFFFFF"/>
              </a:solidFill>
            </a:endParaRPr>
          </a:p>
          <a:p>
            <a:pPr>
              <a:lnSpc>
                <a:spcPts val="2986"/>
              </a:lnSpc>
            </a:pPr>
            <a:endParaRPr lang="en-US" sz="4000" b="1" spc="-46">
              <a:solidFill>
                <a:srgbClr val="FFFFFF"/>
              </a:solidFill>
            </a:endParaRPr>
          </a:p>
          <a:p>
            <a:pPr>
              <a:lnSpc>
                <a:spcPts val="2986"/>
              </a:lnSpc>
            </a:pPr>
            <a:endParaRPr lang="en-US" sz="4000" b="1" spc="-46">
              <a:solidFill>
                <a:srgbClr val="FFFFFF"/>
              </a:solidFill>
            </a:endParaRPr>
          </a:p>
          <a:p>
            <a:pPr>
              <a:lnSpc>
                <a:spcPts val="2986"/>
              </a:lnSpc>
            </a:pPr>
            <a:r>
              <a:rPr lang="en-US" sz="4000" b="1">
                <a:solidFill>
                  <a:schemeClr val="bg1"/>
                </a:solidFill>
              </a:rPr>
              <a:t>Later, define social location, report the anonymous results, &amp; connect this informal survey to larger historical, racialized political, social, economic processes &amp; realities</a:t>
            </a:r>
            <a:r>
              <a:rPr lang="en-US" sz="4000" b="1" spc="-46">
                <a:solidFill>
                  <a:srgbClr val="FFFFFF"/>
                </a:solidFill>
              </a:rPr>
              <a:t>.</a:t>
            </a:r>
          </a:p>
          <a:p>
            <a:pPr>
              <a:lnSpc>
                <a:spcPts val="2986"/>
              </a:lnSpc>
            </a:pPr>
            <a:endParaRPr lang="en-US" sz="4000" b="1" spc="-46">
              <a:solidFill>
                <a:srgbClr val="FFFFFF"/>
              </a:solidFill>
            </a:endParaRPr>
          </a:p>
          <a:p>
            <a:pPr>
              <a:lnSpc>
                <a:spcPts val="2986"/>
              </a:lnSpc>
            </a:pPr>
            <a:r>
              <a:rPr lang="en-US" sz="4000" b="1" spc="-46">
                <a:solidFill>
                  <a:srgbClr val="FFFFFF"/>
                </a:solidFill>
              </a:rPr>
              <a:t>Such as…</a:t>
            </a:r>
          </a:p>
        </p:txBody>
      </p:sp>
    </p:spTree>
    <p:extLst>
      <p:ext uri="{BB962C8B-B14F-4D97-AF65-F5344CB8AC3E}">
        <p14:creationId xmlns:p14="http://schemas.microsoft.com/office/powerpoint/2010/main" val="1517020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273549" y="-4112263"/>
            <a:ext cx="2763599" cy="11310696"/>
            <a:chOff x="0" y="0"/>
            <a:chExt cx="2354580" cy="7766678"/>
          </a:xfrm>
        </p:grpSpPr>
        <p:sp>
          <p:nvSpPr>
            <p:cNvPr id="3" name="Freeform 3"/>
            <p:cNvSpPr/>
            <p:nvPr/>
          </p:nvSpPr>
          <p:spPr>
            <a:xfrm>
              <a:off x="0" y="0"/>
              <a:ext cx="2353310" cy="7766678"/>
            </a:xfrm>
            <a:custGeom>
              <a:avLst/>
              <a:gdLst/>
              <a:ahLst/>
              <a:cxnLst/>
              <a:rect l="l" t="t" r="r" b="b"/>
              <a:pathLst>
                <a:path w="2353310" h="7766678">
                  <a:moveTo>
                    <a:pt x="784860" y="7699368"/>
                  </a:moveTo>
                  <a:cubicBezTo>
                    <a:pt x="905510" y="7740008"/>
                    <a:pt x="1042670" y="7766678"/>
                    <a:pt x="1177290" y="7766678"/>
                  </a:cubicBezTo>
                  <a:cubicBezTo>
                    <a:pt x="1311910" y="7766678"/>
                    <a:pt x="1441450" y="7743818"/>
                    <a:pt x="1560830" y="7703178"/>
                  </a:cubicBezTo>
                  <a:cubicBezTo>
                    <a:pt x="1563370" y="7701908"/>
                    <a:pt x="1565910" y="7701908"/>
                    <a:pt x="1568450" y="7700638"/>
                  </a:cubicBezTo>
                  <a:cubicBezTo>
                    <a:pt x="2016760" y="7538078"/>
                    <a:pt x="2346960" y="7108818"/>
                    <a:pt x="2353310" y="6592098"/>
                  </a:cubicBezTo>
                  <a:lnTo>
                    <a:pt x="2353310" y="0"/>
                  </a:lnTo>
                  <a:lnTo>
                    <a:pt x="0" y="0"/>
                  </a:lnTo>
                  <a:lnTo>
                    <a:pt x="0" y="6587061"/>
                  </a:lnTo>
                  <a:cubicBezTo>
                    <a:pt x="6350" y="7111358"/>
                    <a:pt x="331470" y="7540618"/>
                    <a:pt x="784860" y="7699368"/>
                  </a:cubicBezTo>
                  <a:close/>
                </a:path>
              </a:pathLst>
            </a:custGeom>
            <a:solidFill>
              <a:srgbClr val="FF7948"/>
            </a:solidFill>
          </p:spPr>
        </p:sp>
      </p:grpSp>
      <p:grpSp>
        <p:nvGrpSpPr>
          <p:cNvPr id="4" name="Group 4"/>
          <p:cNvGrpSpPr/>
          <p:nvPr/>
        </p:nvGrpSpPr>
        <p:grpSpPr>
          <a:xfrm>
            <a:off x="1572678" y="321857"/>
            <a:ext cx="9067485" cy="2154436"/>
            <a:chOff x="0" y="-1418006"/>
            <a:chExt cx="18134971" cy="4308873"/>
          </a:xfrm>
        </p:grpSpPr>
        <p:sp>
          <p:nvSpPr>
            <p:cNvPr id="5" name="TextBox 5"/>
            <p:cNvSpPr txBox="1"/>
            <p:nvPr/>
          </p:nvSpPr>
          <p:spPr>
            <a:xfrm>
              <a:off x="41678" y="-1418006"/>
              <a:ext cx="18093293" cy="4308873"/>
            </a:xfrm>
            <a:prstGeom prst="rect">
              <a:avLst/>
            </a:prstGeom>
          </p:spPr>
          <p:txBody>
            <a:bodyPr lIns="0" tIns="0" rIns="0" bIns="0" rtlCol="0" anchor="t">
              <a:spAutoFit/>
            </a:bodyPr>
            <a:lstStyle/>
            <a:p>
              <a:pPr algn="ctr">
                <a:lnSpc>
                  <a:spcPts val="5633"/>
                </a:lnSpc>
              </a:pPr>
              <a:r>
                <a:rPr lang="en-US" sz="4000" spc="-67">
                  <a:solidFill>
                    <a:srgbClr val="3C47D6"/>
                  </a:solidFill>
                  <a:latin typeface="Montserrat Classic Bold"/>
                </a:rPr>
                <a:t>Unpack History of Jim Crow, Lynching &amp; the Great Migration</a:t>
              </a:r>
            </a:p>
            <a:p>
              <a:pPr algn="ctr">
                <a:lnSpc>
                  <a:spcPts val="5633"/>
                </a:lnSpc>
              </a:pPr>
              <a:endParaRPr lang="en-US" sz="5633" spc="-56">
                <a:solidFill>
                  <a:srgbClr val="3C47D6"/>
                </a:solidFill>
                <a:latin typeface="Montserrat Classic Bold"/>
              </a:endParaRPr>
            </a:p>
          </p:txBody>
        </p:sp>
        <p:sp>
          <p:nvSpPr>
            <p:cNvPr id="6" name="TextBox 6"/>
            <p:cNvSpPr txBox="1"/>
            <p:nvPr/>
          </p:nvSpPr>
          <p:spPr>
            <a:xfrm>
              <a:off x="0" y="1997843"/>
              <a:ext cx="18093293" cy="696986"/>
            </a:xfrm>
            <a:prstGeom prst="rect">
              <a:avLst/>
            </a:prstGeom>
          </p:spPr>
          <p:txBody>
            <a:bodyPr lIns="0" tIns="0" rIns="0" bIns="0" rtlCol="0" anchor="t">
              <a:spAutoFit/>
            </a:bodyPr>
            <a:lstStyle/>
            <a:p>
              <a:pPr algn="ctr">
                <a:lnSpc>
                  <a:spcPts val="2932"/>
                </a:lnSpc>
              </a:pPr>
              <a:endParaRPr lang="en-US" sz="2383" u="sng" spc="-143">
                <a:solidFill>
                  <a:srgbClr val="F2F0F4"/>
                </a:solidFill>
                <a:latin typeface="Montserrat Classic Bold"/>
              </a:endParaRPr>
            </a:p>
          </p:txBody>
        </p:sp>
      </p:grpSp>
      <p:grpSp>
        <p:nvGrpSpPr>
          <p:cNvPr id="7" name="Group 7"/>
          <p:cNvGrpSpPr/>
          <p:nvPr/>
        </p:nvGrpSpPr>
        <p:grpSpPr>
          <a:xfrm>
            <a:off x="354157" y="3958115"/>
            <a:ext cx="3068955" cy="800963"/>
            <a:chOff x="0" y="-28575"/>
            <a:chExt cx="6137910" cy="1601927"/>
          </a:xfrm>
        </p:grpSpPr>
        <p:sp>
          <p:nvSpPr>
            <p:cNvPr id="8" name="TextBox 8"/>
            <p:cNvSpPr txBox="1"/>
            <p:nvPr/>
          </p:nvSpPr>
          <p:spPr>
            <a:xfrm>
              <a:off x="0" y="1037564"/>
              <a:ext cx="6137910" cy="535788"/>
            </a:xfrm>
            <a:prstGeom prst="rect">
              <a:avLst/>
            </a:prstGeom>
          </p:spPr>
          <p:txBody>
            <a:bodyPr lIns="0" tIns="0" rIns="0" bIns="0" rtlCol="0" anchor="t">
              <a:spAutoFit/>
            </a:bodyPr>
            <a:lstStyle/>
            <a:p>
              <a:pPr algn="ctr">
                <a:lnSpc>
                  <a:spcPts val="2288"/>
                </a:lnSpc>
              </a:pPr>
              <a:endParaRPr lang="en-US" sz="1600">
                <a:solidFill>
                  <a:srgbClr val="FFFD47"/>
                </a:solidFill>
                <a:latin typeface="Montserrat Light"/>
              </a:endParaRPr>
            </a:p>
          </p:txBody>
        </p:sp>
        <p:sp>
          <p:nvSpPr>
            <p:cNvPr id="9" name="TextBox 9"/>
            <p:cNvSpPr txBox="1"/>
            <p:nvPr/>
          </p:nvSpPr>
          <p:spPr>
            <a:xfrm>
              <a:off x="0" y="-28575"/>
              <a:ext cx="6137910" cy="713272"/>
            </a:xfrm>
            <a:prstGeom prst="rect">
              <a:avLst/>
            </a:prstGeom>
          </p:spPr>
          <p:txBody>
            <a:bodyPr lIns="0" tIns="0" rIns="0" bIns="0" rtlCol="0" anchor="t">
              <a:spAutoFit/>
            </a:bodyPr>
            <a:lstStyle/>
            <a:p>
              <a:pPr algn="ctr">
                <a:lnSpc>
                  <a:spcPts val="2986"/>
                </a:lnSpc>
              </a:pPr>
              <a:endParaRPr lang="en-US" sz="2333" spc="-46">
                <a:solidFill>
                  <a:srgbClr val="F2F0F4"/>
                </a:solidFill>
                <a:latin typeface="Montserrat Light"/>
              </a:endParaRPr>
            </a:p>
          </p:txBody>
        </p:sp>
      </p:grpSp>
      <p:grpSp>
        <p:nvGrpSpPr>
          <p:cNvPr id="13" name="Group 13"/>
          <p:cNvGrpSpPr/>
          <p:nvPr/>
        </p:nvGrpSpPr>
        <p:grpSpPr>
          <a:xfrm>
            <a:off x="4151400" y="4491184"/>
            <a:ext cx="7159297" cy="1787791"/>
            <a:chOff x="-8180682" y="1037564"/>
            <a:chExt cx="14318592" cy="3575581"/>
          </a:xfrm>
        </p:grpSpPr>
        <p:sp>
          <p:nvSpPr>
            <p:cNvPr id="14" name="TextBox 14"/>
            <p:cNvSpPr txBox="1"/>
            <p:nvPr/>
          </p:nvSpPr>
          <p:spPr>
            <a:xfrm>
              <a:off x="1" y="1037564"/>
              <a:ext cx="6137909" cy="535788"/>
            </a:xfrm>
            <a:prstGeom prst="rect">
              <a:avLst/>
            </a:prstGeom>
          </p:spPr>
          <p:txBody>
            <a:bodyPr lIns="0" tIns="0" rIns="0" bIns="0" rtlCol="0" anchor="t">
              <a:spAutoFit/>
            </a:bodyPr>
            <a:lstStyle/>
            <a:p>
              <a:pPr algn="ctr">
                <a:lnSpc>
                  <a:spcPts val="2288"/>
                </a:lnSpc>
              </a:pPr>
              <a:endParaRPr lang="en-US" sz="1600">
                <a:solidFill>
                  <a:srgbClr val="FFFD47"/>
                </a:solidFill>
                <a:latin typeface="Montserrat Light"/>
              </a:endParaRPr>
            </a:p>
          </p:txBody>
        </p:sp>
        <p:sp>
          <p:nvSpPr>
            <p:cNvPr id="15" name="TextBox 15"/>
            <p:cNvSpPr txBox="1"/>
            <p:nvPr/>
          </p:nvSpPr>
          <p:spPr>
            <a:xfrm>
              <a:off x="-8180682" y="1566542"/>
              <a:ext cx="6835601" cy="3046603"/>
            </a:xfrm>
            <a:prstGeom prst="rect">
              <a:avLst/>
            </a:prstGeom>
          </p:spPr>
          <p:txBody>
            <a:bodyPr wrap="square" lIns="0" tIns="0" rIns="0" bIns="0" rtlCol="0" anchor="t">
              <a:spAutoFit/>
            </a:bodyPr>
            <a:lstStyle/>
            <a:p>
              <a:pPr algn="ctr">
                <a:lnSpc>
                  <a:spcPts val="2986"/>
                </a:lnSpc>
              </a:pPr>
              <a:r>
                <a:rPr lang="en-US" sz="2300" spc="-46">
                  <a:latin typeface="Montserrat Light"/>
                </a:rPr>
                <a:t>The Lynching Memorial &amp; Museum</a:t>
              </a:r>
            </a:p>
            <a:p>
              <a:pPr algn="ctr">
                <a:lnSpc>
                  <a:spcPts val="2986"/>
                </a:lnSpc>
              </a:pPr>
              <a:r>
                <a:rPr lang="en-US" sz="2300" spc="-46">
                  <a:latin typeface="Montserrat Light"/>
                </a:rPr>
                <a:t>Equal Justice Initiative</a:t>
              </a:r>
            </a:p>
            <a:p>
              <a:pPr algn="ctr">
                <a:lnSpc>
                  <a:spcPts val="2986"/>
                </a:lnSpc>
              </a:pPr>
              <a:r>
                <a:rPr lang="en-US" sz="2400">
                  <a:hlinkClick r:id="rId2"/>
                </a:rPr>
                <a:t>https://eji.org/</a:t>
              </a:r>
              <a:r>
                <a:rPr lang="en-US" sz="2300" spc="-46">
                  <a:solidFill>
                    <a:srgbClr val="F2F0F4"/>
                  </a:solidFill>
                  <a:latin typeface="Montserrat Light"/>
                </a:rPr>
                <a:t> </a:t>
              </a:r>
            </a:p>
          </p:txBody>
        </p:sp>
      </p:grpSp>
      <p:sp>
        <p:nvSpPr>
          <p:cNvPr id="16" name="AutoShape 16"/>
          <p:cNvSpPr/>
          <p:nvPr/>
        </p:nvSpPr>
        <p:spPr>
          <a:xfrm rot="-5400000">
            <a:off x="2855471" y="4681633"/>
            <a:ext cx="1991647" cy="29783"/>
          </a:xfrm>
          <a:prstGeom prst="rect">
            <a:avLst/>
          </a:prstGeom>
          <a:solidFill>
            <a:srgbClr val="FFFD47"/>
          </a:solidFill>
        </p:spPr>
      </p:sp>
      <p:sp>
        <p:nvSpPr>
          <p:cNvPr id="17" name="AutoShape 17"/>
          <p:cNvSpPr/>
          <p:nvPr/>
        </p:nvSpPr>
        <p:spPr>
          <a:xfrm rot="-5400000">
            <a:off x="6803539" y="4681633"/>
            <a:ext cx="1991647" cy="29783"/>
          </a:xfrm>
          <a:prstGeom prst="rect">
            <a:avLst/>
          </a:prstGeom>
          <a:solidFill>
            <a:srgbClr val="FFFD47"/>
          </a:solidFill>
        </p:spPr>
      </p:sp>
      <p:grpSp>
        <p:nvGrpSpPr>
          <p:cNvPr id="18" name="Group 18"/>
          <p:cNvGrpSpPr>
            <a:grpSpLocks noChangeAspect="1"/>
          </p:cNvGrpSpPr>
          <p:nvPr/>
        </p:nvGrpSpPr>
        <p:grpSpPr>
          <a:xfrm>
            <a:off x="10397607" y="-861725"/>
            <a:ext cx="2578421" cy="2578421"/>
            <a:chOff x="0" y="0"/>
            <a:chExt cx="1708150" cy="1708150"/>
          </a:xfrm>
        </p:grpSpPr>
        <p:sp>
          <p:nvSpPr>
            <p:cNvPr id="19" name="Freeform 1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FFFFF"/>
            </a:solidFill>
          </p:spPr>
        </p:sp>
      </p:grpSp>
      <p:pic>
        <p:nvPicPr>
          <p:cNvPr id="20" name="Picture 6" descr="Picture of The Cross and the Lynching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40" y="2946987"/>
            <a:ext cx="2646861" cy="386882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Memori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387" y="3018124"/>
            <a:ext cx="3825584" cy="16019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isabelwilkerson.com/wp-content/themes/isabel/images/cover_boo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1020" y="2889052"/>
            <a:ext cx="2656465" cy="3984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120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607049" y="-1703243"/>
            <a:ext cx="6854301" cy="10239598"/>
            <a:chOff x="17441" y="1"/>
            <a:chExt cx="2353310" cy="3515595"/>
          </a:xfrm>
        </p:grpSpPr>
        <p:sp>
          <p:nvSpPr>
            <p:cNvPr id="3" name="Freeform 3"/>
            <p:cNvSpPr/>
            <p:nvPr/>
          </p:nvSpPr>
          <p:spPr>
            <a:xfrm>
              <a:off x="17441" y="1"/>
              <a:ext cx="2353310" cy="3515595"/>
            </a:xfrm>
            <a:custGeom>
              <a:avLst/>
              <a:gdLst/>
              <a:ahLst/>
              <a:cxnLst/>
              <a:rect l="l" t="t" r="r" b="b"/>
              <a:pathLst>
                <a:path w="2353310" h="3515595">
                  <a:moveTo>
                    <a:pt x="784860" y="3448286"/>
                  </a:moveTo>
                  <a:cubicBezTo>
                    <a:pt x="905510" y="3488925"/>
                    <a:pt x="1042670" y="3515595"/>
                    <a:pt x="1177290" y="3515595"/>
                  </a:cubicBezTo>
                  <a:cubicBezTo>
                    <a:pt x="1311910" y="3515595"/>
                    <a:pt x="1441450" y="3492736"/>
                    <a:pt x="1560830" y="3452095"/>
                  </a:cubicBezTo>
                  <a:cubicBezTo>
                    <a:pt x="1563370" y="3450825"/>
                    <a:pt x="1565910" y="3450825"/>
                    <a:pt x="1568450" y="3449555"/>
                  </a:cubicBezTo>
                  <a:cubicBezTo>
                    <a:pt x="2016760" y="3286995"/>
                    <a:pt x="2346960" y="2857735"/>
                    <a:pt x="2353310" y="2354096"/>
                  </a:cubicBezTo>
                  <a:lnTo>
                    <a:pt x="2353310" y="0"/>
                  </a:lnTo>
                  <a:lnTo>
                    <a:pt x="0" y="0"/>
                  </a:lnTo>
                  <a:lnTo>
                    <a:pt x="0" y="2352328"/>
                  </a:lnTo>
                  <a:cubicBezTo>
                    <a:pt x="6350" y="2860275"/>
                    <a:pt x="331470" y="3289535"/>
                    <a:pt x="784860" y="3448285"/>
                  </a:cubicBezTo>
                  <a:close/>
                </a:path>
              </a:pathLst>
            </a:custGeom>
            <a:solidFill>
              <a:srgbClr val="FF7948"/>
            </a:solidFill>
          </p:spPr>
        </p:sp>
      </p:grpSp>
      <p:grpSp>
        <p:nvGrpSpPr>
          <p:cNvPr id="4" name="Group 4"/>
          <p:cNvGrpSpPr/>
          <p:nvPr/>
        </p:nvGrpSpPr>
        <p:grpSpPr>
          <a:xfrm>
            <a:off x="3657600" y="298250"/>
            <a:ext cx="8534399" cy="5693035"/>
            <a:chOff x="-157556" y="-1098620"/>
            <a:chExt cx="17068800" cy="11386070"/>
          </a:xfrm>
        </p:grpSpPr>
        <p:sp>
          <p:nvSpPr>
            <p:cNvPr id="5" name="TextBox 5"/>
            <p:cNvSpPr txBox="1"/>
            <p:nvPr/>
          </p:nvSpPr>
          <p:spPr>
            <a:xfrm>
              <a:off x="-157556" y="-1098620"/>
              <a:ext cx="17068800" cy="1541704"/>
            </a:xfrm>
            <a:prstGeom prst="rect">
              <a:avLst/>
            </a:prstGeom>
          </p:spPr>
          <p:txBody>
            <a:bodyPr wrap="square" lIns="0" tIns="0" rIns="0" bIns="0" rtlCol="0" anchor="t">
              <a:spAutoFit/>
            </a:bodyPr>
            <a:lstStyle/>
            <a:p>
              <a:pPr>
                <a:lnSpc>
                  <a:spcPts val="6798"/>
                </a:lnSpc>
              </a:pPr>
              <a:endParaRPr lang="en-US" sz="4000" spc="-67">
                <a:solidFill>
                  <a:srgbClr val="3C47D6"/>
                </a:solidFill>
                <a:latin typeface="Montserrat Classic Bold"/>
              </a:endParaRPr>
            </a:p>
          </p:txBody>
        </p:sp>
        <p:sp>
          <p:nvSpPr>
            <p:cNvPr id="6" name="TextBox 6"/>
            <p:cNvSpPr txBox="1"/>
            <p:nvPr/>
          </p:nvSpPr>
          <p:spPr>
            <a:xfrm>
              <a:off x="0" y="6000172"/>
              <a:ext cx="15539648" cy="814070"/>
            </a:xfrm>
            <a:prstGeom prst="rect">
              <a:avLst/>
            </a:prstGeom>
          </p:spPr>
          <p:txBody>
            <a:bodyPr lIns="0" tIns="0" rIns="0" bIns="0" rtlCol="0" anchor="t">
              <a:spAutoFit/>
            </a:bodyPr>
            <a:lstStyle/>
            <a:p>
              <a:pPr>
                <a:lnSpc>
                  <a:spcPts val="3371"/>
                </a:lnSpc>
              </a:pPr>
              <a:endParaRPr lang="en-US" sz="2740" spc="-82">
                <a:solidFill>
                  <a:srgbClr val="FFFD47"/>
                </a:solidFill>
                <a:latin typeface="Montserrat Classic Bold"/>
              </a:endParaRPr>
            </a:p>
          </p:txBody>
        </p:sp>
        <p:sp>
          <p:nvSpPr>
            <p:cNvPr id="7" name="TextBox 7"/>
            <p:cNvSpPr txBox="1"/>
            <p:nvPr/>
          </p:nvSpPr>
          <p:spPr>
            <a:xfrm>
              <a:off x="0" y="9706008"/>
              <a:ext cx="15539648" cy="581442"/>
            </a:xfrm>
            <a:prstGeom prst="rect">
              <a:avLst/>
            </a:prstGeom>
          </p:spPr>
          <p:txBody>
            <a:bodyPr lIns="0" tIns="0" rIns="0" bIns="0" rtlCol="0" anchor="t">
              <a:spAutoFit/>
            </a:bodyPr>
            <a:lstStyle/>
            <a:p>
              <a:pPr>
                <a:lnSpc>
                  <a:spcPts val="2612"/>
                </a:lnSpc>
              </a:pPr>
              <a:endParaRPr sz="1200"/>
            </a:p>
          </p:txBody>
        </p:sp>
      </p:grpSp>
      <p:grpSp>
        <p:nvGrpSpPr>
          <p:cNvPr id="8" name="Group 8"/>
          <p:cNvGrpSpPr>
            <a:grpSpLocks noChangeAspect="1"/>
          </p:cNvGrpSpPr>
          <p:nvPr/>
        </p:nvGrpSpPr>
        <p:grpSpPr>
          <a:xfrm>
            <a:off x="-2057400" y="685800"/>
            <a:ext cx="5486400" cy="5486400"/>
            <a:chOff x="0" y="0"/>
            <a:chExt cx="1708150" cy="1708150"/>
          </a:xfrm>
        </p:grpSpPr>
        <p:sp>
          <p:nvSpPr>
            <p:cNvPr id="9" name="Freeform 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p:spPr>
        </p:sp>
      </p:grpSp>
      <p:pic>
        <p:nvPicPr>
          <p:cNvPr id="16" name="Picture 2" descr="http://upload.wikimedia.org/wikipedia/commons/thumb/3/3a/Tuskegee-syphilis-study_doctor-injecting-subject.jpg/350px-Tuskegee-syphilis-study_doctor-injecting-subjec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619" r="1619"/>
          <a:stretch>
            <a:fillRect/>
          </a:stretch>
        </p:blipFill>
        <p:spPr bwMode="auto">
          <a:xfrm>
            <a:off x="4726711" y="127000"/>
            <a:ext cx="7086867" cy="53151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034538" y="5613400"/>
            <a:ext cx="8444527" cy="1077218"/>
          </a:xfrm>
          <a:prstGeom prst="rect">
            <a:avLst/>
          </a:prstGeom>
        </p:spPr>
        <p:txBody>
          <a:bodyPr wrap="square">
            <a:spAutoFit/>
          </a:bodyPr>
          <a:lstStyle/>
          <a:p>
            <a:r>
              <a:rPr lang="en-US" sz="3200" b="1">
                <a:solidFill>
                  <a:schemeClr val="bg1"/>
                </a:solidFill>
              </a:rPr>
              <a:t>PHS Syphilis Study (1932-1972)</a:t>
            </a:r>
            <a:br>
              <a:rPr lang="en-US" sz="3200" b="1">
                <a:solidFill>
                  <a:schemeClr val="bg1"/>
                </a:solidFill>
              </a:rPr>
            </a:br>
            <a:r>
              <a:rPr lang="en-US" sz="3200" b="1">
                <a:hlinkClick r:id="rId4"/>
              </a:rPr>
              <a:t>https://www.cdc.gov/tuskegee/timeline.htm</a:t>
            </a:r>
            <a:endParaRPr lang="en-US" sz="3200" b="1"/>
          </a:p>
        </p:txBody>
      </p:sp>
    </p:spTree>
    <p:extLst>
      <p:ext uri="{BB962C8B-B14F-4D97-AF65-F5344CB8AC3E}">
        <p14:creationId xmlns:p14="http://schemas.microsoft.com/office/powerpoint/2010/main" val="1089763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667000" y="-2570747"/>
            <a:ext cx="6858000" cy="12192000"/>
            <a:chOff x="0" y="0"/>
            <a:chExt cx="2354580" cy="4185920"/>
          </a:xfrm>
        </p:grpSpPr>
        <p:sp>
          <p:nvSpPr>
            <p:cNvPr id="3" name="Freeform 3"/>
            <p:cNvSpPr/>
            <p:nvPr/>
          </p:nvSpPr>
          <p:spPr>
            <a:xfrm>
              <a:off x="0" y="0"/>
              <a:ext cx="2353310" cy="4185920"/>
            </a:xfrm>
            <a:custGeom>
              <a:avLst/>
              <a:gdLst/>
              <a:ahLst/>
              <a:cxnLst/>
              <a:rect l="l" t="t" r="r" b="b"/>
              <a:pathLst>
                <a:path w="2353310" h="4185920">
                  <a:moveTo>
                    <a:pt x="784860" y="4118610"/>
                  </a:moveTo>
                  <a:cubicBezTo>
                    <a:pt x="905510" y="4159250"/>
                    <a:pt x="1042670" y="4185920"/>
                    <a:pt x="1177290" y="4185920"/>
                  </a:cubicBezTo>
                  <a:cubicBezTo>
                    <a:pt x="1311910" y="4185920"/>
                    <a:pt x="1441450" y="4163060"/>
                    <a:pt x="1560830" y="4122420"/>
                  </a:cubicBezTo>
                  <a:cubicBezTo>
                    <a:pt x="1563370" y="4121150"/>
                    <a:pt x="1565910" y="4121150"/>
                    <a:pt x="1568450" y="4119880"/>
                  </a:cubicBezTo>
                  <a:cubicBezTo>
                    <a:pt x="2016760" y="3957320"/>
                    <a:pt x="2346960" y="3528060"/>
                    <a:pt x="2353310" y="3022358"/>
                  </a:cubicBezTo>
                  <a:lnTo>
                    <a:pt x="2353310" y="0"/>
                  </a:lnTo>
                  <a:lnTo>
                    <a:pt x="0" y="0"/>
                  </a:lnTo>
                  <a:lnTo>
                    <a:pt x="0" y="3020075"/>
                  </a:lnTo>
                  <a:cubicBezTo>
                    <a:pt x="6350" y="3530600"/>
                    <a:pt x="331470" y="3959860"/>
                    <a:pt x="784860" y="4118610"/>
                  </a:cubicBezTo>
                  <a:close/>
                </a:path>
              </a:pathLst>
            </a:custGeom>
            <a:solidFill>
              <a:srgbClr val="FF7948"/>
            </a:solidFill>
          </p:spPr>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2788445"/>
            <a:ext cx="2788336" cy="416580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71583"/>
            <a:ext cx="3803531" cy="239701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0294" y="2662432"/>
            <a:ext cx="2443198" cy="37628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4001" y="371583"/>
            <a:ext cx="2182623" cy="216854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5599" y="2649180"/>
            <a:ext cx="2436668" cy="3776077"/>
          </a:xfrm>
          <a:prstGeom prst="rect">
            <a:avLst/>
          </a:prstGeom>
        </p:spPr>
      </p:pic>
    </p:spTree>
    <p:extLst>
      <p:ext uri="{BB962C8B-B14F-4D97-AF65-F5344CB8AC3E}">
        <p14:creationId xmlns:p14="http://schemas.microsoft.com/office/powerpoint/2010/main" val="747816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572678" y="321857"/>
            <a:ext cx="9067485" cy="2154436"/>
            <a:chOff x="0" y="-1418006"/>
            <a:chExt cx="18134971" cy="4308873"/>
          </a:xfrm>
        </p:grpSpPr>
        <p:sp>
          <p:nvSpPr>
            <p:cNvPr id="5" name="TextBox 5"/>
            <p:cNvSpPr txBox="1"/>
            <p:nvPr/>
          </p:nvSpPr>
          <p:spPr>
            <a:xfrm>
              <a:off x="41678" y="-1418006"/>
              <a:ext cx="18093293" cy="4308873"/>
            </a:xfrm>
            <a:prstGeom prst="rect">
              <a:avLst/>
            </a:prstGeom>
          </p:spPr>
          <p:txBody>
            <a:bodyPr lIns="0" tIns="0" rIns="0" bIns="0" rtlCol="0" anchor="t">
              <a:spAutoFit/>
            </a:bodyPr>
            <a:lstStyle/>
            <a:p>
              <a:pPr algn="ctr">
                <a:lnSpc>
                  <a:spcPts val="5633"/>
                </a:lnSpc>
              </a:pPr>
              <a:r>
                <a:rPr lang="en-US" sz="4000" spc="-67">
                  <a:solidFill>
                    <a:srgbClr val="3C47D6"/>
                  </a:solidFill>
                  <a:latin typeface="Montserrat Classic Bold"/>
                </a:rPr>
                <a:t>Unpack History of Jim Crow, Lynching &amp; the Great </a:t>
              </a:r>
              <a:r>
                <a:rPr lang="en-US" sz="4000" spc="-67" err="1">
                  <a:solidFill>
                    <a:srgbClr val="3C47D6"/>
                  </a:solidFill>
                  <a:latin typeface="Montserrat Classic Bold"/>
                </a:rPr>
                <a:t>Migratn</a:t>
              </a:r>
              <a:endParaRPr lang="en-US" sz="4000" spc="-67">
                <a:solidFill>
                  <a:srgbClr val="3C47D6"/>
                </a:solidFill>
                <a:latin typeface="Montserrat Classic Bold"/>
              </a:endParaRPr>
            </a:p>
            <a:p>
              <a:pPr algn="ctr">
                <a:lnSpc>
                  <a:spcPts val="5633"/>
                </a:lnSpc>
              </a:pPr>
              <a:endParaRPr lang="en-US" sz="5633" spc="-56">
                <a:solidFill>
                  <a:srgbClr val="3C47D6"/>
                </a:solidFill>
                <a:latin typeface="Montserrat Classic Bold"/>
              </a:endParaRPr>
            </a:p>
          </p:txBody>
        </p:sp>
        <p:sp>
          <p:nvSpPr>
            <p:cNvPr id="6" name="TextBox 6"/>
            <p:cNvSpPr txBox="1"/>
            <p:nvPr/>
          </p:nvSpPr>
          <p:spPr>
            <a:xfrm>
              <a:off x="0" y="1997843"/>
              <a:ext cx="18093293" cy="696986"/>
            </a:xfrm>
            <a:prstGeom prst="rect">
              <a:avLst/>
            </a:prstGeom>
          </p:spPr>
          <p:txBody>
            <a:bodyPr lIns="0" tIns="0" rIns="0" bIns="0" rtlCol="0" anchor="t">
              <a:spAutoFit/>
            </a:bodyPr>
            <a:lstStyle/>
            <a:p>
              <a:pPr algn="ctr">
                <a:lnSpc>
                  <a:spcPts val="2932"/>
                </a:lnSpc>
              </a:pPr>
              <a:endParaRPr lang="en-US" sz="2383" u="sng" spc="-143">
                <a:solidFill>
                  <a:srgbClr val="F2F0F4"/>
                </a:solidFill>
                <a:latin typeface="Montserrat Classic Bold"/>
              </a:endParaRPr>
            </a:p>
          </p:txBody>
        </p:sp>
      </p:grpSp>
      <p:grpSp>
        <p:nvGrpSpPr>
          <p:cNvPr id="7" name="Group 7"/>
          <p:cNvGrpSpPr/>
          <p:nvPr/>
        </p:nvGrpSpPr>
        <p:grpSpPr>
          <a:xfrm>
            <a:off x="354157" y="3958115"/>
            <a:ext cx="3068955" cy="800963"/>
            <a:chOff x="0" y="-28575"/>
            <a:chExt cx="6137910" cy="1601927"/>
          </a:xfrm>
        </p:grpSpPr>
        <p:sp>
          <p:nvSpPr>
            <p:cNvPr id="8" name="TextBox 8"/>
            <p:cNvSpPr txBox="1"/>
            <p:nvPr/>
          </p:nvSpPr>
          <p:spPr>
            <a:xfrm>
              <a:off x="0" y="1037564"/>
              <a:ext cx="6137910" cy="535788"/>
            </a:xfrm>
            <a:prstGeom prst="rect">
              <a:avLst/>
            </a:prstGeom>
          </p:spPr>
          <p:txBody>
            <a:bodyPr lIns="0" tIns="0" rIns="0" bIns="0" rtlCol="0" anchor="t">
              <a:spAutoFit/>
            </a:bodyPr>
            <a:lstStyle/>
            <a:p>
              <a:pPr algn="ctr">
                <a:lnSpc>
                  <a:spcPts val="2288"/>
                </a:lnSpc>
              </a:pPr>
              <a:endParaRPr lang="en-US" sz="1600">
                <a:solidFill>
                  <a:srgbClr val="FFFD47"/>
                </a:solidFill>
                <a:latin typeface="Montserrat Light"/>
              </a:endParaRPr>
            </a:p>
          </p:txBody>
        </p:sp>
        <p:sp>
          <p:nvSpPr>
            <p:cNvPr id="9" name="TextBox 9"/>
            <p:cNvSpPr txBox="1"/>
            <p:nvPr/>
          </p:nvSpPr>
          <p:spPr>
            <a:xfrm>
              <a:off x="0" y="-28575"/>
              <a:ext cx="6137910" cy="713272"/>
            </a:xfrm>
            <a:prstGeom prst="rect">
              <a:avLst/>
            </a:prstGeom>
          </p:spPr>
          <p:txBody>
            <a:bodyPr lIns="0" tIns="0" rIns="0" bIns="0" rtlCol="0" anchor="t">
              <a:spAutoFit/>
            </a:bodyPr>
            <a:lstStyle/>
            <a:p>
              <a:pPr algn="ctr">
                <a:lnSpc>
                  <a:spcPts val="2986"/>
                </a:lnSpc>
              </a:pPr>
              <a:endParaRPr lang="en-US" sz="2333" spc="-46">
                <a:solidFill>
                  <a:srgbClr val="F2F0F4"/>
                </a:solidFill>
                <a:latin typeface="Montserrat Light"/>
              </a:endParaRPr>
            </a:p>
          </p:txBody>
        </p:sp>
      </p:grpSp>
      <p:grpSp>
        <p:nvGrpSpPr>
          <p:cNvPr id="13" name="Group 13"/>
          <p:cNvGrpSpPr/>
          <p:nvPr/>
        </p:nvGrpSpPr>
        <p:grpSpPr>
          <a:xfrm>
            <a:off x="4151400" y="4491184"/>
            <a:ext cx="7159297" cy="621126"/>
            <a:chOff x="-8180682" y="1037564"/>
            <a:chExt cx="14318592" cy="1242250"/>
          </a:xfrm>
        </p:grpSpPr>
        <p:sp>
          <p:nvSpPr>
            <p:cNvPr id="14" name="TextBox 14"/>
            <p:cNvSpPr txBox="1"/>
            <p:nvPr/>
          </p:nvSpPr>
          <p:spPr>
            <a:xfrm>
              <a:off x="1" y="1037564"/>
              <a:ext cx="6137909" cy="535787"/>
            </a:xfrm>
            <a:prstGeom prst="rect">
              <a:avLst/>
            </a:prstGeom>
          </p:spPr>
          <p:txBody>
            <a:bodyPr lIns="0" tIns="0" rIns="0" bIns="0" rtlCol="0" anchor="t">
              <a:spAutoFit/>
            </a:bodyPr>
            <a:lstStyle/>
            <a:p>
              <a:pPr algn="ctr">
                <a:lnSpc>
                  <a:spcPts val="2288"/>
                </a:lnSpc>
              </a:pPr>
              <a:endParaRPr lang="en-US" sz="1600">
                <a:solidFill>
                  <a:srgbClr val="FFFD47"/>
                </a:solidFill>
                <a:latin typeface="Montserrat Light"/>
              </a:endParaRPr>
            </a:p>
          </p:txBody>
        </p:sp>
        <p:sp>
          <p:nvSpPr>
            <p:cNvPr id="15" name="TextBox 15"/>
            <p:cNvSpPr txBox="1"/>
            <p:nvPr/>
          </p:nvSpPr>
          <p:spPr>
            <a:xfrm>
              <a:off x="-8180682" y="1566543"/>
              <a:ext cx="6835601" cy="713271"/>
            </a:xfrm>
            <a:prstGeom prst="rect">
              <a:avLst/>
            </a:prstGeom>
          </p:spPr>
          <p:txBody>
            <a:bodyPr wrap="square" lIns="0" tIns="0" rIns="0" bIns="0" rtlCol="0" anchor="t">
              <a:spAutoFit/>
            </a:bodyPr>
            <a:lstStyle/>
            <a:p>
              <a:pPr algn="ctr">
                <a:lnSpc>
                  <a:spcPts val="2986"/>
                </a:lnSpc>
              </a:pPr>
              <a:endParaRPr lang="en-US" sz="2333" spc="-46">
                <a:solidFill>
                  <a:srgbClr val="F2F0F4"/>
                </a:solidFill>
                <a:latin typeface="Montserrat Light"/>
              </a:endParaRPr>
            </a:p>
          </p:txBody>
        </p:sp>
      </p:grpSp>
      <p:grpSp>
        <p:nvGrpSpPr>
          <p:cNvPr id="18" name="Group 18"/>
          <p:cNvGrpSpPr>
            <a:grpSpLocks noChangeAspect="1"/>
          </p:cNvGrpSpPr>
          <p:nvPr/>
        </p:nvGrpSpPr>
        <p:grpSpPr>
          <a:xfrm>
            <a:off x="10397607" y="-861725"/>
            <a:ext cx="2578421" cy="2578421"/>
            <a:chOff x="0" y="0"/>
            <a:chExt cx="1708150" cy="1708150"/>
          </a:xfrm>
        </p:grpSpPr>
        <p:sp>
          <p:nvSpPr>
            <p:cNvPr id="19" name="Freeform 1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FFFFF"/>
            </a:solidFill>
          </p:spPr>
        </p:sp>
      </p:gr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07" y="0"/>
            <a:ext cx="11909865" cy="6223000"/>
          </a:xfrm>
          <a:prstGeom prst="rect">
            <a:avLst/>
          </a:prstGeom>
        </p:spPr>
      </p:pic>
    </p:spTree>
    <p:extLst>
      <p:ext uri="{BB962C8B-B14F-4D97-AF65-F5344CB8AC3E}">
        <p14:creationId xmlns:p14="http://schemas.microsoft.com/office/powerpoint/2010/main" val="931617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667000" y="-2671011"/>
            <a:ext cx="6858000" cy="12192000"/>
            <a:chOff x="0" y="0"/>
            <a:chExt cx="2354580" cy="4185920"/>
          </a:xfrm>
        </p:grpSpPr>
        <p:sp>
          <p:nvSpPr>
            <p:cNvPr id="3" name="Freeform 3"/>
            <p:cNvSpPr/>
            <p:nvPr/>
          </p:nvSpPr>
          <p:spPr>
            <a:xfrm>
              <a:off x="0" y="0"/>
              <a:ext cx="2353310" cy="4185920"/>
            </a:xfrm>
            <a:custGeom>
              <a:avLst/>
              <a:gdLst/>
              <a:ahLst/>
              <a:cxnLst/>
              <a:rect l="l" t="t" r="r" b="b"/>
              <a:pathLst>
                <a:path w="2353310" h="4185920">
                  <a:moveTo>
                    <a:pt x="784860" y="4118610"/>
                  </a:moveTo>
                  <a:cubicBezTo>
                    <a:pt x="905510" y="4159250"/>
                    <a:pt x="1042670" y="4185920"/>
                    <a:pt x="1177290" y="4185920"/>
                  </a:cubicBezTo>
                  <a:cubicBezTo>
                    <a:pt x="1311910" y="4185920"/>
                    <a:pt x="1441450" y="4163060"/>
                    <a:pt x="1560830" y="4122420"/>
                  </a:cubicBezTo>
                  <a:cubicBezTo>
                    <a:pt x="1563370" y="4121150"/>
                    <a:pt x="1565910" y="4121150"/>
                    <a:pt x="1568450" y="4119880"/>
                  </a:cubicBezTo>
                  <a:cubicBezTo>
                    <a:pt x="2016760" y="3957320"/>
                    <a:pt x="2346960" y="3528060"/>
                    <a:pt x="2353310" y="3022358"/>
                  </a:cubicBezTo>
                  <a:lnTo>
                    <a:pt x="2353310" y="0"/>
                  </a:lnTo>
                  <a:lnTo>
                    <a:pt x="0" y="0"/>
                  </a:lnTo>
                  <a:lnTo>
                    <a:pt x="0" y="3020075"/>
                  </a:lnTo>
                  <a:cubicBezTo>
                    <a:pt x="6350" y="3530600"/>
                    <a:pt x="331470" y="3959860"/>
                    <a:pt x="784860" y="4118610"/>
                  </a:cubicBezTo>
                  <a:close/>
                </a:path>
              </a:pathLst>
            </a:custGeom>
            <a:solidFill>
              <a:srgbClr val="FF7948"/>
            </a:solidFill>
          </p:spPr>
        </p:sp>
      </p:grpSp>
      <p:sp>
        <p:nvSpPr>
          <p:cNvPr id="4" name="TextBox 4"/>
          <p:cNvSpPr txBox="1"/>
          <p:nvPr/>
        </p:nvSpPr>
        <p:spPr>
          <a:xfrm>
            <a:off x="203200" y="279401"/>
            <a:ext cx="4974567" cy="2672078"/>
          </a:xfrm>
          <a:prstGeom prst="rect">
            <a:avLst/>
          </a:prstGeom>
        </p:spPr>
        <p:txBody>
          <a:bodyPr lIns="0" tIns="0" rIns="0" bIns="0" rtlCol="0" anchor="t">
            <a:spAutoFit/>
          </a:bodyPr>
          <a:lstStyle/>
          <a:p>
            <a:pPr>
              <a:lnSpc>
                <a:spcPts val="5162"/>
              </a:lnSpc>
            </a:pPr>
            <a:r>
              <a:rPr lang="en-US" sz="5867" spc="-58">
                <a:solidFill>
                  <a:srgbClr val="3C47D6"/>
                </a:solidFill>
                <a:latin typeface="Montserrat Classic Bold"/>
              </a:rPr>
              <a:t>Unpack Policing </a:t>
            </a:r>
          </a:p>
          <a:p>
            <a:pPr>
              <a:lnSpc>
                <a:spcPts val="5162"/>
              </a:lnSpc>
            </a:pPr>
            <a:r>
              <a:rPr lang="en-US" sz="5867" spc="-58">
                <a:solidFill>
                  <a:srgbClr val="3C47D6"/>
                </a:solidFill>
                <a:latin typeface="Montserrat Classic Bold"/>
              </a:rPr>
              <a:t>Statistics &amp;</a:t>
            </a:r>
          </a:p>
          <a:p>
            <a:pPr>
              <a:lnSpc>
                <a:spcPts val="5162"/>
              </a:lnSpc>
            </a:pPr>
            <a:r>
              <a:rPr lang="en-US" sz="5867" spc="-58">
                <a:solidFill>
                  <a:srgbClr val="3C47D6"/>
                </a:solidFill>
                <a:latin typeface="Montserrat Classic Bold"/>
              </a:rPr>
              <a:t>Examples</a:t>
            </a:r>
          </a:p>
        </p:txBody>
      </p:sp>
      <p:sp>
        <p:nvSpPr>
          <p:cNvPr id="5" name="TextBox 5"/>
          <p:cNvSpPr txBox="1"/>
          <p:nvPr/>
        </p:nvSpPr>
        <p:spPr>
          <a:xfrm>
            <a:off x="4673600" y="1397000"/>
            <a:ext cx="6858000" cy="423962"/>
          </a:xfrm>
          <a:prstGeom prst="rect">
            <a:avLst/>
          </a:prstGeom>
        </p:spPr>
        <p:txBody>
          <a:bodyPr wrap="square" lIns="0" tIns="0" rIns="0" bIns="0" rtlCol="0" anchor="t">
            <a:spAutoFit/>
          </a:bodyPr>
          <a:lstStyle/>
          <a:p>
            <a:pPr>
              <a:lnSpc>
                <a:spcPts val="2986"/>
              </a:lnSpc>
            </a:pPr>
            <a:endParaRPr lang="en-US" sz="4000" b="1" spc="-46">
              <a:solidFill>
                <a:srgbClr val="FFFFFF"/>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0817" y="20053"/>
            <a:ext cx="7103566" cy="5629696"/>
          </a:xfrm>
          <a:prstGeom prst="rect">
            <a:avLst/>
          </a:prstGeom>
        </p:spPr>
      </p:pic>
      <p:sp>
        <p:nvSpPr>
          <p:cNvPr id="7" name="Rectangle 6"/>
          <p:cNvSpPr/>
          <p:nvPr/>
        </p:nvSpPr>
        <p:spPr>
          <a:xfrm>
            <a:off x="1828800" y="5984194"/>
            <a:ext cx="7620000" cy="830997"/>
          </a:xfrm>
          <a:prstGeom prst="rect">
            <a:avLst/>
          </a:prstGeom>
        </p:spPr>
        <p:txBody>
          <a:bodyPr wrap="square">
            <a:spAutoFit/>
          </a:bodyPr>
          <a:lstStyle/>
          <a:p>
            <a:r>
              <a:rPr lang="en-US" sz="2400">
                <a:hlinkClick r:id="rId3"/>
              </a:rPr>
              <a:t>https://theintercept.com/2018/08/16/chicago-police-misconduct-racial-disparity/</a:t>
            </a:r>
            <a:endParaRPr lang="en-US" sz="2400"/>
          </a:p>
        </p:txBody>
      </p:sp>
    </p:spTree>
    <p:extLst>
      <p:ext uri="{BB962C8B-B14F-4D97-AF65-F5344CB8AC3E}">
        <p14:creationId xmlns:p14="http://schemas.microsoft.com/office/powerpoint/2010/main" val="1577068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073400" y="-2666999"/>
            <a:ext cx="6858000" cy="12192000"/>
            <a:chOff x="0" y="0"/>
            <a:chExt cx="2354580" cy="4185920"/>
          </a:xfrm>
        </p:grpSpPr>
        <p:sp>
          <p:nvSpPr>
            <p:cNvPr id="3" name="Freeform 3"/>
            <p:cNvSpPr/>
            <p:nvPr/>
          </p:nvSpPr>
          <p:spPr>
            <a:xfrm>
              <a:off x="0" y="0"/>
              <a:ext cx="2353310" cy="4185920"/>
            </a:xfrm>
            <a:custGeom>
              <a:avLst/>
              <a:gdLst/>
              <a:ahLst/>
              <a:cxnLst/>
              <a:rect l="l" t="t" r="r" b="b"/>
              <a:pathLst>
                <a:path w="2353310" h="4185920">
                  <a:moveTo>
                    <a:pt x="784860" y="4118610"/>
                  </a:moveTo>
                  <a:cubicBezTo>
                    <a:pt x="905510" y="4159250"/>
                    <a:pt x="1042670" y="4185920"/>
                    <a:pt x="1177290" y="4185920"/>
                  </a:cubicBezTo>
                  <a:cubicBezTo>
                    <a:pt x="1311910" y="4185920"/>
                    <a:pt x="1441450" y="4163060"/>
                    <a:pt x="1560830" y="4122420"/>
                  </a:cubicBezTo>
                  <a:cubicBezTo>
                    <a:pt x="1563370" y="4121150"/>
                    <a:pt x="1565910" y="4121150"/>
                    <a:pt x="1568450" y="4119880"/>
                  </a:cubicBezTo>
                  <a:cubicBezTo>
                    <a:pt x="2016760" y="3957320"/>
                    <a:pt x="2346960" y="3528060"/>
                    <a:pt x="2353310" y="3022358"/>
                  </a:cubicBezTo>
                  <a:lnTo>
                    <a:pt x="2353310" y="0"/>
                  </a:lnTo>
                  <a:lnTo>
                    <a:pt x="0" y="0"/>
                  </a:lnTo>
                  <a:lnTo>
                    <a:pt x="0" y="3020075"/>
                  </a:lnTo>
                  <a:cubicBezTo>
                    <a:pt x="6350" y="3530600"/>
                    <a:pt x="331470" y="3959860"/>
                    <a:pt x="784860" y="4118610"/>
                  </a:cubicBezTo>
                  <a:close/>
                </a:path>
              </a:pathLst>
            </a:custGeom>
            <a:solidFill>
              <a:srgbClr val="FF7948"/>
            </a:solidFill>
          </p:spPr>
          <p:txBody>
            <a:bodyPr/>
            <a:lstStyle/>
            <a:p>
              <a:r>
                <a:rPr lang="en-US" sz="1200" err="1"/>
                <a:t>essdfsdf</a:t>
              </a:r>
              <a:endParaRPr lang="en-US" sz="1200"/>
            </a:p>
          </p:txBody>
        </p:sp>
      </p:grpSp>
      <p:sp>
        <p:nvSpPr>
          <p:cNvPr id="5" name="TextBox 5"/>
          <p:cNvSpPr txBox="1"/>
          <p:nvPr/>
        </p:nvSpPr>
        <p:spPr>
          <a:xfrm>
            <a:off x="4673600" y="1397000"/>
            <a:ext cx="6858000" cy="423962"/>
          </a:xfrm>
          <a:prstGeom prst="rect">
            <a:avLst/>
          </a:prstGeom>
        </p:spPr>
        <p:txBody>
          <a:bodyPr wrap="square" lIns="0" tIns="0" rIns="0" bIns="0" rtlCol="0" anchor="t">
            <a:spAutoFit/>
          </a:bodyPr>
          <a:lstStyle/>
          <a:p>
            <a:pPr>
              <a:lnSpc>
                <a:spcPts val="2986"/>
              </a:lnSpc>
            </a:pPr>
            <a:endParaRPr lang="en-US" sz="4000" b="1" spc="-46">
              <a:solidFill>
                <a:srgbClr val="FFFFFF"/>
              </a:solidFill>
            </a:endParaRPr>
          </a:p>
        </p:txBody>
      </p:sp>
      <p:pic>
        <p:nvPicPr>
          <p:cNvPr id="7" name="Picture 2" descr="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779701"/>
            <a:ext cx="8331200" cy="63116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9600" y="1850"/>
            <a:ext cx="12344400" cy="716606"/>
          </a:xfrm>
          <a:prstGeom prst="rect">
            <a:avLst/>
          </a:prstGeom>
        </p:spPr>
        <p:txBody>
          <a:bodyPr wrap="square">
            <a:spAutoFit/>
          </a:bodyPr>
          <a:lstStyle/>
          <a:p>
            <a:pPr algn="ctr">
              <a:lnSpc>
                <a:spcPts val="5633"/>
              </a:lnSpc>
            </a:pPr>
            <a:r>
              <a:rPr lang="en-US" sz="2933" b="1" spc="-67">
                <a:solidFill>
                  <a:srgbClr val="3C47D6"/>
                </a:solidFill>
                <a:latin typeface="Montserrat Classic Bold"/>
              </a:rPr>
              <a:t>Racial Redlining, Urban Renewal &amp; Connections to Today</a:t>
            </a:r>
          </a:p>
        </p:txBody>
      </p:sp>
    </p:spTree>
    <p:extLst>
      <p:ext uri="{BB962C8B-B14F-4D97-AF65-F5344CB8AC3E}">
        <p14:creationId xmlns:p14="http://schemas.microsoft.com/office/powerpoint/2010/main" val="14503541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667000" y="-2671011"/>
            <a:ext cx="6858000" cy="12192000"/>
            <a:chOff x="0" y="0"/>
            <a:chExt cx="2354580" cy="4185920"/>
          </a:xfrm>
        </p:grpSpPr>
        <p:sp>
          <p:nvSpPr>
            <p:cNvPr id="3" name="Freeform 3"/>
            <p:cNvSpPr/>
            <p:nvPr/>
          </p:nvSpPr>
          <p:spPr>
            <a:xfrm>
              <a:off x="0" y="0"/>
              <a:ext cx="2353310" cy="4185920"/>
            </a:xfrm>
            <a:custGeom>
              <a:avLst/>
              <a:gdLst/>
              <a:ahLst/>
              <a:cxnLst/>
              <a:rect l="l" t="t" r="r" b="b"/>
              <a:pathLst>
                <a:path w="2353310" h="4185920">
                  <a:moveTo>
                    <a:pt x="784860" y="4118610"/>
                  </a:moveTo>
                  <a:cubicBezTo>
                    <a:pt x="905510" y="4159250"/>
                    <a:pt x="1042670" y="4185920"/>
                    <a:pt x="1177290" y="4185920"/>
                  </a:cubicBezTo>
                  <a:cubicBezTo>
                    <a:pt x="1311910" y="4185920"/>
                    <a:pt x="1441450" y="4163060"/>
                    <a:pt x="1560830" y="4122420"/>
                  </a:cubicBezTo>
                  <a:cubicBezTo>
                    <a:pt x="1563370" y="4121150"/>
                    <a:pt x="1565910" y="4121150"/>
                    <a:pt x="1568450" y="4119880"/>
                  </a:cubicBezTo>
                  <a:cubicBezTo>
                    <a:pt x="2016760" y="3957320"/>
                    <a:pt x="2346960" y="3528060"/>
                    <a:pt x="2353310" y="3022358"/>
                  </a:cubicBezTo>
                  <a:lnTo>
                    <a:pt x="2353310" y="0"/>
                  </a:lnTo>
                  <a:lnTo>
                    <a:pt x="0" y="0"/>
                  </a:lnTo>
                  <a:lnTo>
                    <a:pt x="0" y="3020075"/>
                  </a:lnTo>
                  <a:cubicBezTo>
                    <a:pt x="6350" y="3530600"/>
                    <a:pt x="331470" y="3959860"/>
                    <a:pt x="784860" y="4118610"/>
                  </a:cubicBezTo>
                  <a:close/>
                </a:path>
              </a:pathLst>
            </a:custGeom>
            <a:solidFill>
              <a:srgbClr val="FF7948"/>
            </a:solidFill>
          </p:spPr>
        </p:sp>
      </p:grpSp>
      <p:sp>
        <p:nvSpPr>
          <p:cNvPr id="4" name="TextBox 4"/>
          <p:cNvSpPr txBox="1"/>
          <p:nvPr/>
        </p:nvSpPr>
        <p:spPr>
          <a:xfrm>
            <a:off x="208547" y="511752"/>
            <a:ext cx="11988800" cy="4672626"/>
          </a:xfrm>
          <a:prstGeom prst="rect">
            <a:avLst/>
          </a:prstGeom>
        </p:spPr>
        <p:txBody>
          <a:bodyPr wrap="square" lIns="0" tIns="0" rIns="0" bIns="0" rtlCol="0" anchor="t">
            <a:spAutoFit/>
          </a:bodyPr>
          <a:lstStyle/>
          <a:p>
            <a:pPr>
              <a:lnSpc>
                <a:spcPts val="5162"/>
              </a:lnSpc>
            </a:pPr>
            <a:r>
              <a:rPr lang="en-US" sz="3200" b="1">
                <a:solidFill>
                  <a:schemeClr val="bg1"/>
                </a:solidFill>
              </a:rPr>
              <a:t>“Nationally, nearly two-thirds of neighborhoods deemed “hazardous” are inhabited by mostly minority residents, typically black and Latino, researchers found. Cities with more such neighborhoods have significantly greater economic inequality. On the flip side, 91 percent of areas classified as “best” in the 1930s remain middle-to-upper-income today, and 85 percent of them are still predominantly white.”</a:t>
            </a:r>
          </a:p>
          <a:p>
            <a:pPr>
              <a:lnSpc>
                <a:spcPts val="5162"/>
              </a:lnSpc>
            </a:pPr>
            <a:endParaRPr lang="en-US" sz="5867" spc="-58">
              <a:solidFill>
                <a:srgbClr val="3C47D6"/>
              </a:solidFill>
              <a:latin typeface="Montserrat Classic Bold"/>
            </a:endParaRPr>
          </a:p>
        </p:txBody>
      </p:sp>
      <p:sp>
        <p:nvSpPr>
          <p:cNvPr id="5" name="TextBox 5"/>
          <p:cNvSpPr txBox="1"/>
          <p:nvPr/>
        </p:nvSpPr>
        <p:spPr>
          <a:xfrm>
            <a:off x="4673600" y="1397000"/>
            <a:ext cx="6858000" cy="423962"/>
          </a:xfrm>
          <a:prstGeom prst="rect">
            <a:avLst/>
          </a:prstGeom>
        </p:spPr>
        <p:txBody>
          <a:bodyPr wrap="square" lIns="0" tIns="0" rIns="0" bIns="0" rtlCol="0" anchor="t">
            <a:spAutoFit/>
          </a:bodyPr>
          <a:lstStyle/>
          <a:p>
            <a:pPr>
              <a:lnSpc>
                <a:spcPts val="2986"/>
              </a:lnSpc>
            </a:pPr>
            <a:endParaRPr lang="en-US" sz="4000" b="1" spc="-46">
              <a:solidFill>
                <a:srgbClr val="FFFFFF"/>
              </a:solidFill>
            </a:endParaRPr>
          </a:p>
        </p:txBody>
      </p:sp>
      <p:sp>
        <p:nvSpPr>
          <p:cNvPr id="8" name="Rectangle 7"/>
          <p:cNvSpPr/>
          <p:nvPr/>
        </p:nvSpPr>
        <p:spPr>
          <a:xfrm>
            <a:off x="558800" y="5052764"/>
            <a:ext cx="10972801" cy="995016"/>
          </a:xfrm>
          <a:prstGeom prst="rect">
            <a:avLst/>
          </a:prstGeom>
        </p:spPr>
        <p:txBody>
          <a:bodyPr wrap="square">
            <a:spAutoFit/>
          </a:bodyPr>
          <a:lstStyle/>
          <a:p>
            <a:r>
              <a:rPr lang="en-US" sz="2933" b="1">
                <a:hlinkClick r:id="rId2"/>
              </a:rPr>
              <a:t>https://www.washingtonpost.com/news/wonk/wp/2018/03/28/redlining-was-banned-50-years-ago-its-still-hurting-minorities-today/</a:t>
            </a:r>
            <a:endParaRPr lang="en-US" sz="2933" b="1"/>
          </a:p>
        </p:txBody>
      </p:sp>
    </p:spTree>
    <p:extLst>
      <p:ext uri="{BB962C8B-B14F-4D97-AF65-F5344CB8AC3E}">
        <p14:creationId xmlns:p14="http://schemas.microsoft.com/office/powerpoint/2010/main" val="3015429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EFA915-5495-DE4E-90C6-79FB92B6C59A}"/>
              </a:ext>
            </a:extLst>
          </p:cNvPr>
          <p:cNvSpPr>
            <a:spLocks noGrp="1"/>
          </p:cNvSpPr>
          <p:nvPr>
            <p:ph type="title"/>
          </p:nvPr>
        </p:nvSpPr>
        <p:spPr>
          <a:xfrm>
            <a:off x="391378" y="320675"/>
            <a:ext cx="11407487" cy="1325563"/>
          </a:xfrm>
        </p:spPr>
        <p:txBody>
          <a:bodyPr>
            <a:normAutofit/>
          </a:bodyPr>
          <a:lstStyle/>
          <a:p>
            <a:r>
              <a:rPr lang="en-US" sz="5400">
                <a:solidFill>
                  <a:schemeClr val="bg1"/>
                </a:solidFill>
              </a:rPr>
              <a:t>Guidelines for Participation</a:t>
            </a:r>
          </a:p>
        </p:txBody>
      </p:sp>
      <p:graphicFrame>
        <p:nvGraphicFramePr>
          <p:cNvPr id="5" name="Content Placeholder 2">
            <a:extLst>
              <a:ext uri="{FF2B5EF4-FFF2-40B4-BE49-F238E27FC236}">
                <a16:creationId xmlns:a16="http://schemas.microsoft.com/office/drawing/2014/main" id="{6EE5AC58-16C1-4F1D-95D9-72A16BBFC4C8}"/>
              </a:ext>
            </a:extLst>
          </p:cNvPr>
          <p:cNvGraphicFramePr>
            <a:graphicFrameLocks noGrp="1"/>
          </p:cNvGraphicFramePr>
          <p:nvPr>
            <p:ph idx="1"/>
            <p:extLst>
              <p:ext uri="{D42A27DB-BD31-4B8C-83A1-F6EECF244321}">
                <p14:modId xmlns:p14="http://schemas.microsoft.com/office/powerpoint/2010/main" val="1863347633"/>
              </p:ext>
            </p:extLst>
          </p:nvPr>
        </p:nvGraphicFramePr>
        <p:xfrm>
          <a:off x="391379" y="1988107"/>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8583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667000" y="-2844800"/>
            <a:ext cx="6858000" cy="12192000"/>
            <a:chOff x="0" y="0"/>
            <a:chExt cx="2354580" cy="4185920"/>
          </a:xfrm>
        </p:grpSpPr>
        <p:sp>
          <p:nvSpPr>
            <p:cNvPr id="3" name="Freeform 3"/>
            <p:cNvSpPr/>
            <p:nvPr/>
          </p:nvSpPr>
          <p:spPr>
            <a:xfrm>
              <a:off x="0" y="0"/>
              <a:ext cx="2353310" cy="4185920"/>
            </a:xfrm>
            <a:custGeom>
              <a:avLst/>
              <a:gdLst/>
              <a:ahLst/>
              <a:cxnLst/>
              <a:rect l="l" t="t" r="r" b="b"/>
              <a:pathLst>
                <a:path w="2353310" h="4185920">
                  <a:moveTo>
                    <a:pt x="784860" y="4118610"/>
                  </a:moveTo>
                  <a:cubicBezTo>
                    <a:pt x="905510" y="4159250"/>
                    <a:pt x="1042670" y="4185920"/>
                    <a:pt x="1177290" y="4185920"/>
                  </a:cubicBezTo>
                  <a:cubicBezTo>
                    <a:pt x="1311910" y="4185920"/>
                    <a:pt x="1441450" y="4163060"/>
                    <a:pt x="1560830" y="4122420"/>
                  </a:cubicBezTo>
                  <a:cubicBezTo>
                    <a:pt x="1563370" y="4121150"/>
                    <a:pt x="1565910" y="4121150"/>
                    <a:pt x="1568450" y="4119880"/>
                  </a:cubicBezTo>
                  <a:cubicBezTo>
                    <a:pt x="2016760" y="3957320"/>
                    <a:pt x="2346960" y="3528060"/>
                    <a:pt x="2353310" y="3022358"/>
                  </a:cubicBezTo>
                  <a:lnTo>
                    <a:pt x="2353310" y="0"/>
                  </a:lnTo>
                  <a:lnTo>
                    <a:pt x="0" y="0"/>
                  </a:lnTo>
                  <a:lnTo>
                    <a:pt x="0" y="3020075"/>
                  </a:lnTo>
                  <a:cubicBezTo>
                    <a:pt x="6350" y="3530600"/>
                    <a:pt x="331470" y="3959860"/>
                    <a:pt x="784860" y="4118610"/>
                  </a:cubicBezTo>
                  <a:close/>
                </a:path>
              </a:pathLst>
            </a:custGeom>
            <a:solidFill>
              <a:srgbClr val="FF7948"/>
            </a:solidFill>
          </p:spPr>
          <p:txBody>
            <a:bodyPr/>
            <a:lstStyle/>
            <a:p>
              <a:r>
                <a:rPr lang="en-US" sz="1200" err="1"/>
                <a:t>es</a:t>
              </a:r>
              <a:endParaRPr lang="en-US" sz="1200"/>
            </a:p>
          </p:txBody>
        </p:sp>
      </p:grpSp>
      <p:sp>
        <p:nvSpPr>
          <p:cNvPr id="5" name="TextBox 5"/>
          <p:cNvSpPr txBox="1"/>
          <p:nvPr/>
        </p:nvSpPr>
        <p:spPr>
          <a:xfrm>
            <a:off x="4673600" y="1397000"/>
            <a:ext cx="6858000" cy="423962"/>
          </a:xfrm>
          <a:prstGeom prst="rect">
            <a:avLst/>
          </a:prstGeom>
        </p:spPr>
        <p:txBody>
          <a:bodyPr wrap="square" lIns="0" tIns="0" rIns="0" bIns="0" rtlCol="0" anchor="t">
            <a:spAutoFit/>
          </a:bodyPr>
          <a:lstStyle/>
          <a:p>
            <a:pPr>
              <a:lnSpc>
                <a:spcPts val="2986"/>
              </a:lnSpc>
            </a:pPr>
            <a:endParaRPr lang="en-US" sz="4000" b="1" spc="-46">
              <a:solidFill>
                <a:srgbClr val="FFFFFF"/>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2" y="431800"/>
            <a:ext cx="4222198" cy="435615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2924" y="431800"/>
            <a:ext cx="3919196" cy="4333951"/>
          </a:xfrm>
          <a:prstGeom prst="rect">
            <a:avLst/>
          </a:prstGeom>
        </p:spPr>
      </p:pic>
      <p:sp>
        <p:nvSpPr>
          <p:cNvPr id="4" name="Rectangle 3"/>
          <p:cNvSpPr/>
          <p:nvPr/>
        </p:nvSpPr>
        <p:spPr>
          <a:xfrm>
            <a:off x="5883442" y="5990589"/>
            <a:ext cx="6096000" cy="461665"/>
          </a:xfrm>
          <a:prstGeom prst="rect">
            <a:avLst/>
          </a:prstGeom>
        </p:spPr>
        <p:txBody>
          <a:bodyPr>
            <a:spAutoFit/>
          </a:bodyPr>
          <a:lstStyle/>
          <a:p>
            <a:r>
              <a:rPr lang="en-US" sz="1200">
                <a:hlinkClick r:id="rId4"/>
              </a:rPr>
              <a:t>https://www.wbez.org/shows/wbez-news/the-test-used-to-expose-housing-discrimination-and-its-chicago-roots/5c44b3ac-562c-455f-946d-0453098555ed</a:t>
            </a:r>
            <a:endParaRPr lang="en-US" sz="1200"/>
          </a:p>
        </p:txBody>
      </p:sp>
      <p:sp>
        <p:nvSpPr>
          <p:cNvPr id="9" name="Rectangle 8"/>
          <p:cNvSpPr/>
          <p:nvPr/>
        </p:nvSpPr>
        <p:spPr>
          <a:xfrm>
            <a:off x="0" y="5812902"/>
            <a:ext cx="5638800" cy="646331"/>
          </a:xfrm>
          <a:prstGeom prst="rect">
            <a:avLst/>
          </a:prstGeom>
        </p:spPr>
        <p:txBody>
          <a:bodyPr wrap="square">
            <a:spAutoFit/>
          </a:bodyPr>
          <a:lstStyle/>
          <a:p>
            <a:r>
              <a:rPr lang="en-US" sz="1200">
                <a:hlinkClick r:id="rId5"/>
              </a:rPr>
              <a:t>https://www.wbez.org/shows/wbez-news/civil-rights-group-finds-housing-discrimination-in-several-chicago-communities/45b03806-dafe-42dc-96e5-74aa3039fb9b</a:t>
            </a:r>
            <a:endParaRPr lang="en-US" sz="120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3080" y="245411"/>
            <a:ext cx="3112372" cy="4663883"/>
          </a:xfrm>
          <a:prstGeom prst="rect">
            <a:avLst/>
          </a:prstGeom>
        </p:spPr>
      </p:pic>
    </p:spTree>
    <p:extLst>
      <p:ext uri="{BB962C8B-B14F-4D97-AF65-F5344CB8AC3E}">
        <p14:creationId xmlns:p14="http://schemas.microsoft.com/office/powerpoint/2010/main" val="12227178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264781" y="-3161064"/>
            <a:ext cx="6738283" cy="13299846"/>
            <a:chOff x="17441" y="1"/>
            <a:chExt cx="2353310" cy="3515595"/>
          </a:xfrm>
        </p:grpSpPr>
        <p:sp>
          <p:nvSpPr>
            <p:cNvPr id="3" name="Freeform 3"/>
            <p:cNvSpPr/>
            <p:nvPr/>
          </p:nvSpPr>
          <p:spPr>
            <a:xfrm>
              <a:off x="17441" y="1"/>
              <a:ext cx="2353310" cy="3515595"/>
            </a:xfrm>
            <a:custGeom>
              <a:avLst/>
              <a:gdLst/>
              <a:ahLst/>
              <a:cxnLst/>
              <a:rect l="l" t="t" r="r" b="b"/>
              <a:pathLst>
                <a:path w="2353310" h="3515595">
                  <a:moveTo>
                    <a:pt x="784860" y="3448286"/>
                  </a:moveTo>
                  <a:cubicBezTo>
                    <a:pt x="905510" y="3488925"/>
                    <a:pt x="1042670" y="3515595"/>
                    <a:pt x="1177290" y="3515595"/>
                  </a:cubicBezTo>
                  <a:cubicBezTo>
                    <a:pt x="1311910" y="3515595"/>
                    <a:pt x="1441450" y="3492736"/>
                    <a:pt x="1560830" y="3452095"/>
                  </a:cubicBezTo>
                  <a:cubicBezTo>
                    <a:pt x="1563370" y="3450825"/>
                    <a:pt x="1565910" y="3450825"/>
                    <a:pt x="1568450" y="3449555"/>
                  </a:cubicBezTo>
                  <a:cubicBezTo>
                    <a:pt x="2016760" y="3286995"/>
                    <a:pt x="2346960" y="2857735"/>
                    <a:pt x="2353310" y="2354096"/>
                  </a:cubicBezTo>
                  <a:lnTo>
                    <a:pt x="2353310" y="0"/>
                  </a:lnTo>
                  <a:lnTo>
                    <a:pt x="0" y="0"/>
                  </a:lnTo>
                  <a:lnTo>
                    <a:pt x="0" y="2352328"/>
                  </a:lnTo>
                  <a:cubicBezTo>
                    <a:pt x="6350" y="2860275"/>
                    <a:pt x="331470" y="3289535"/>
                    <a:pt x="784860" y="3448285"/>
                  </a:cubicBezTo>
                  <a:close/>
                </a:path>
              </a:pathLst>
            </a:custGeom>
            <a:solidFill>
              <a:srgbClr val="FF7948"/>
            </a:solidFill>
          </p:spPr>
        </p:sp>
      </p:grpSp>
      <p:grpSp>
        <p:nvGrpSpPr>
          <p:cNvPr id="4" name="Group 4"/>
          <p:cNvGrpSpPr/>
          <p:nvPr/>
        </p:nvGrpSpPr>
        <p:grpSpPr>
          <a:xfrm>
            <a:off x="3657600" y="298250"/>
            <a:ext cx="8534399" cy="5693035"/>
            <a:chOff x="-157556" y="-1098620"/>
            <a:chExt cx="17068800" cy="11386070"/>
          </a:xfrm>
        </p:grpSpPr>
        <p:sp>
          <p:nvSpPr>
            <p:cNvPr id="5" name="TextBox 5"/>
            <p:cNvSpPr txBox="1"/>
            <p:nvPr/>
          </p:nvSpPr>
          <p:spPr>
            <a:xfrm>
              <a:off x="-157556" y="-1098620"/>
              <a:ext cx="17068800" cy="1541704"/>
            </a:xfrm>
            <a:prstGeom prst="rect">
              <a:avLst/>
            </a:prstGeom>
          </p:spPr>
          <p:txBody>
            <a:bodyPr wrap="square" lIns="0" tIns="0" rIns="0" bIns="0" rtlCol="0" anchor="t">
              <a:spAutoFit/>
            </a:bodyPr>
            <a:lstStyle/>
            <a:p>
              <a:pPr>
                <a:lnSpc>
                  <a:spcPts val="6798"/>
                </a:lnSpc>
              </a:pPr>
              <a:endParaRPr lang="en-US" sz="4000" spc="-67">
                <a:solidFill>
                  <a:srgbClr val="3C47D6"/>
                </a:solidFill>
                <a:latin typeface="Montserrat Classic Bold"/>
              </a:endParaRPr>
            </a:p>
          </p:txBody>
        </p:sp>
        <p:sp>
          <p:nvSpPr>
            <p:cNvPr id="6" name="TextBox 6"/>
            <p:cNvSpPr txBox="1"/>
            <p:nvPr/>
          </p:nvSpPr>
          <p:spPr>
            <a:xfrm>
              <a:off x="0" y="6000172"/>
              <a:ext cx="15539648" cy="814070"/>
            </a:xfrm>
            <a:prstGeom prst="rect">
              <a:avLst/>
            </a:prstGeom>
          </p:spPr>
          <p:txBody>
            <a:bodyPr lIns="0" tIns="0" rIns="0" bIns="0" rtlCol="0" anchor="t">
              <a:spAutoFit/>
            </a:bodyPr>
            <a:lstStyle/>
            <a:p>
              <a:pPr>
                <a:lnSpc>
                  <a:spcPts val="3371"/>
                </a:lnSpc>
              </a:pPr>
              <a:endParaRPr lang="en-US" sz="2740" spc="-82">
                <a:solidFill>
                  <a:srgbClr val="FFFD47"/>
                </a:solidFill>
                <a:latin typeface="Montserrat Classic Bold"/>
              </a:endParaRPr>
            </a:p>
          </p:txBody>
        </p:sp>
        <p:sp>
          <p:nvSpPr>
            <p:cNvPr id="7" name="TextBox 7"/>
            <p:cNvSpPr txBox="1"/>
            <p:nvPr/>
          </p:nvSpPr>
          <p:spPr>
            <a:xfrm>
              <a:off x="0" y="9706008"/>
              <a:ext cx="15539648" cy="581442"/>
            </a:xfrm>
            <a:prstGeom prst="rect">
              <a:avLst/>
            </a:prstGeom>
          </p:spPr>
          <p:txBody>
            <a:bodyPr lIns="0" tIns="0" rIns="0" bIns="0" rtlCol="0" anchor="t">
              <a:spAutoFit/>
            </a:bodyPr>
            <a:lstStyle/>
            <a:p>
              <a:pPr>
                <a:lnSpc>
                  <a:spcPts val="2612"/>
                </a:lnSpc>
              </a:pPr>
              <a:endParaRPr sz="1200"/>
            </a:p>
          </p:txBody>
        </p:sp>
      </p:grpSp>
      <p:grpSp>
        <p:nvGrpSpPr>
          <p:cNvPr id="8" name="Group 8"/>
          <p:cNvGrpSpPr>
            <a:grpSpLocks noChangeAspect="1"/>
          </p:cNvGrpSpPr>
          <p:nvPr/>
        </p:nvGrpSpPr>
        <p:grpSpPr>
          <a:xfrm>
            <a:off x="-2057400" y="685800"/>
            <a:ext cx="5486400" cy="5486400"/>
            <a:chOff x="0" y="0"/>
            <a:chExt cx="1708150" cy="1708150"/>
          </a:xfrm>
        </p:grpSpPr>
        <p:sp>
          <p:nvSpPr>
            <p:cNvPr id="9" name="Freeform 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FFFFF"/>
            </a:solidFill>
          </p:spPr>
        </p:sp>
      </p:grpSp>
      <p:sp>
        <p:nvSpPr>
          <p:cNvPr id="14" name="Rectangle 13"/>
          <p:cNvSpPr/>
          <p:nvPr/>
        </p:nvSpPr>
        <p:spPr>
          <a:xfrm>
            <a:off x="101600" y="4749800"/>
            <a:ext cx="11377465" cy="1159420"/>
          </a:xfrm>
          <a:prstGeom prst="rect">
            <a:avLst/>
          </a:prstGeom>
        </p:spPr>
        <p:txBody>
          <a:bodyPr wrap="square">
            <a:spAutoFit/>
          </a:bodyPr>
          <a:lstStyle/>
          <a:p>
            <a:br>
              <a:rPr lang="en-US" sz="1867">
                <a:solidFill>
                  <a:schemeClr val="bg1"/>
                </a:solidFill>
              </a:rPr>
            </a:br>
            <a:r>
              <a:rPr lang="en-US" sz="1867">
                <a:hlinkClick r:id="rId2"/>
              </a:rPr>
              <a:t>https://www.pbs.org/wnet/chasing-the-dream/films/against-all-odds/</a:t>
            </a:r>
            <a:endParaRPr lang="en-US" sz="1867"/>
          </a:p>
          <a:p>
            <a:endParaRPr lang="en-US" sz="3200" b="1"/>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42" y="21116"/>
            <a:ext cx="6352494" cy="4942884"/>
          </a:xfrm>
          <a:prstGeom prst="rect">
            <a:avLst/>
          </a:prstGeom>
        </p:spPr>
      </p:pic>
      <p:pic>
        <p:nvPicPr>
          <p:cNvPr id="6146" name="Picture 2" descr="https://www.pbs.org/race/images/img_home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458" y="187775"/>
            <a:ext cx="5963388" cy="8640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341847" y="1187665"/>
            <a:ext cx="6868811" cy="2062103"/>
          </a:xfrm>
          <a:prstGeom prst="rect">
            <a:avLst/>
          </a:prstGeom>
        </p:spPr>
        <p:txBody>
          <a:bodyPr wrap="square">
            <a:spAutoFit/>
          </a:bodyPr>
          <a:lstStyle/>
          <a:p>
            <a:r>
              <a:rPr lang="en-US" sz="3200" b="1">
                <a:solidFill>
                  <a:schemeClr val="bg1"/>
                </a:solidFill>
                <a:effectLst>
                  <a:outerShdw blurRad="38100" dist="38100" dir="2700000" algn="tl">
                    <a:srgbClr val="000000">
                      <a:alpha val="43137"/>
                    </a:srgbClr>
                  </a:outerShdw>
                </a:effectLst>
              </a:rPr>
              <a:t>3-part documentary series:</a:t>
            </a:r>
          </a:p>
          <a:p>
            <a:r>
              <a:rPr lang="en-US" sz="3200" b="1">
                <a:solidFill>
                  <a:schemeClr val="bg1"/>
                </a:solidFill>
                <a:effectLst>
                  <a:outerShdw blurRad="38100" dist="38100" dir="2700000" algn="tl">
                    <a:srgbClr val="000000">
                      <a:alpha val="43137"/>
                    </a:srgbClr>
                  </a:outerShdw>
                </a:effectLst>
              </a:rPr>
              <a:t>“The Difference Between Us”</a:t>
            </a:r>
          </a:p>
          <a:p>
            <a:r>
              <a:rPr lang="en-US" sz="3200" b="1">
                <a:solidFill>
                  <a:schemeClr val="bg1"/>
                </a:solidFill>
                <a:effectLst>
                  <a:outerShdw blurRad="38100" dist="38100" dir="2700000" algn="tl">
                    <a:srgbClr val="000000">
                      <a:alpha val="43137"/>
                    </a:srgbClr>
                  </a:outerShdw>
                </a:effectLst>
              </a:rPr>
              <a:t>“The Story We Tell”</a:t>
            </a:r>
          </a:p>
          <a:p>
            <a:r>
              <a:rPr lang="en-US" sz="3200" b="1">
                <a:solidFill>
                  <a:schemeClr val="bg1"/>
                </a:solidFill>
                <a:effectLst>
                  <a:outerShdw blurRad="38100" dist="38100" dir="2700000" algn="tl">
                    <a:srgbClr val="000000">
                      <a:alpha val="43137"/>
                    </a:srgbClr>
                  </a:outerShdw>
                </a:effectLst>
              </a:rPr>
              <a:t>“The House We live In”</a:t>
            </a:r>
          </a:p>
        </p:txBody>
      </p:sp>
      <p:sp>
        <p:nvSpPr>
          <p:cNvPr id="11" name="Rectangle 10"/>
          <p:cNvSpPr/>
          <p:nvPr/>
        </p:nvSpPr>
        <p:spPr>
          <a:xfrm>
            <a:off x="6279552" y="3530601"/>
            <a:ext cx="6623648" cy="666977"/>
          </a:xfrm>
          <a:prstGeom prst="rect">
            <a:avLst/>
          </a:prstGeom>
        </p:spPr>
        <p:txBody>
          <a:bodyPr wrap="square">
            <a:spAutoFit/>
          </a:bodyPr>
          <a:lstStyle/>
          <a:p>
            <a:r>
              <a:rPr lang="en-US" sz="1867" b="1">
                <a:hlinkClick r:id="rId5"/>
              </a:rPr>
              <a:t>https://www.pbs.org/race/000_General/000_00-Home.htm</a:t>
            </a:r>
            <a:r>
              <a:rPr lang="en-US" sz="1867" b="1"/>
              <a:t>   </a:t>
            </a:r>
            <a:r>
              <a:rPr lang="en-US" sz="1867" b="1">
                <a:solidFill>
                  <a:schemeClr val="bg1"/>
                </a:solidFill>
              </a:rPr>
              <a:t>&amp;</a:t>
            </a:r>
            <a:endParaRPr lang="en-US" sz="1867" b="1">
              <a:solidFill>
                <a:schemeClr val="bg1"/>
              </a:solidFill>
              <a:effectLst>
                <a:outerShdw blurRad="38100" dist="38100" dir="2700000" algn="tl">
                  <a:srgbClr val="000000">
                    <a:alpha val="43137"/>
                  </a:srgbClr>
                </a:outerShdw>
              </a:effectLst>
            </a:endParaRPr>
          </a:p>
          <a:p>
            <a:r>
              <a:rPr lang="en-US" sz="1867" b="1">
                <a:hlinkClick r:id="rId6"/>
              </a:rPr>
              <a:t>https://www.racepowerofanillusion.org/</a:t>
            </a:r>
            <a:endParaRPr lang="en-US" sz="1867" b="1"/>
          </a:p>
        </p:txBody>
      </p:sp>
    </p:spTree>
    <p:extLst>
      <p:ext uri="{BB962C8B-B14F-4D97-AF65-F5344CB8AC3E}">
        <p14:creationId xmlns:p14="http://schemas.microsoft.com/office/powerpoint/2010/main" val="16461162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88351A-D1B2-4023-B68A-2C457C89A2EA}"/>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Questions?</a:t>
            </a:r>
          </a:p>
        </p:txBody>
      </p:sp>
      <p:sp>
        <p:nvSpPr>
          <p:cNvPr id="3" name="Text Placeholder 2">
            <a:extLst>
              <a:ext uri="{FF2B5EF4-FFF2-40B4-BE49-F238E27FC236}">
                <a16:creationId xmlns:a16="http://schemas.microsoft.com/office/drawing/2014/main" id="{ECFAEEF8-E5CD-43CC-B8A9-BFE1E25841FA}"/>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kern="1200">
                <a:solidFill>
                  <a:schemeClr val="tx1"/>
                </a:solidFill>
                <a:latin typeface="+mn-lt"/>
                <a:ea typeface="+mn-ea"/>
                <a:cs typeface="+mn-cs"/>
              </a:rPr>
              <a:t>We have some time left over for discussion</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9145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228861-B2C4-4C45-BEC3-B43C6A972F5E}"/>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Evaluation</a:t>
            </a:r>
          </a:p>
        </p:txBody>
      </p:sp>
      <p:sp>
        <p:nvSpPr>
          <p:cNvPr id="3" name="Text Placeholder 2">
            <a:extLst>
              <a:ext uri="{FF2B5EF4-FFF2-40B4-BE49-F238E27FC236}">
                <a16:creationId xmlns:a16="http://schemas.microsoft.com/office/drawing/2014/main" id="{B04D6D6D-5BCA-43EA-BD6E-A6056E9471DD}"/>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sz="2000" kern="1200">
                <a:solidFill>
                  <a:schemeClr val="tx1"/>
                </a:solidFill>
                <a:latin typeface="+mn-lt"/>
                <a:ea typeface="+mn-ea"/>
                <a:cs typeface="+mn-cs"/>
              </a:rPr>
              <a:t>FCIP and the presenters appreciate your feedback. We will use it to inform the remaining sessions. </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384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62285ED-7C33-4157-9224-1A62DFF66128}"/>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Invitation for Reflection</a:t>
            </a:r>
            <a:endParaRPr lang="en-US"/>
          </a:p>
        </p:txBody>
      </p:sp>
      <p:sp>
        <p:nvSpPr>
          <p:cNvPr id="3" name="Content Placeholder 2">
            <a:extLst>
              <a:ext uri="{FF2B5EF4-FFF2-40B4-BE49-F238E27FC236}">
                <a16:creationId xmlns:a16="http://schemas.microsoft.com/office/drawing/2014/main" id="{C4822FE1-3549-4E71-BF80-E54A66F6FCEE}"/>
              </a:ext>
            </a:extLst>
          </p:cNvPr>
          <p:cNvSpPr>
            <a:spLocks noGrp="1"/>
          </p:cNvSpPr>
          <p:nvPr>
            <p:ph idx="1"/>
          </p:nvPr>
        </p:nvSpPr>
        <p:spPr>
          <a:xfrm>
            <a:off x="1367624" y="2490436"/>
            <a:ext cx="9708995" cy="3567173"/>
          </a:xfrm>
        </p:spPr>
        <p:txBody>
          <a:bodyPr vert="horz" lIns="91440" tIns="45720" rIns="91440" bIns="45720" rtlCol="0" anchor="t">
            <a:normAutofit fontScale="92500" lnSpcReduction="10000"/>
          </a:bodyPr>
          <a:lstStyle/>
          <a:p>
            <a:pPr marL="0" indent="0">
              <a:buNone/>
            </a:pPr>
            <a:r>
              <a:rPr lang="en-US" sz="3200" b="1">
                <a:ea typeface="+mn-lt"/>
                <a:cs typeface="+mn-lt"/>
              </a:rPr>
              <a:t>Beginning from a place of Ignatian Indifference...</a:t>
            </a:r>
          </a:p>
          <a:p>
            <a:pPr marL="0" indent="0">
              <a:buNone/>
            </a:pPr>
            <a:endParaRPr lang="en-US" sz="3200" b="1">
              <a:ea typeface="+mn-lt"/>
              <a:cs typeface="+mn-lt"/>
            </a:endParaRPr>
          </a:p>
          <a:p>
            <a:pPr marL="342900" indent="-342900"/>
            <a:r>
              <a:rPr lang="en-US" sz="2400">
                <a:ea typeface="+mn-lt"/>
                <a:cs typeface="+mn-lt"/>
              </a:rPr>
              <a:t>Regarding things only insofar as they bring you closer to God or the Common Good.  </a:t>
            </a:r>
            <a:endParaRPr lang="en-US">
              <a:ea typeface="+mn-lt"/>
              <a:cs typeface="+mn-lt"/>
            </a:endParaRPr>
          </a:p>
          <a:p>
            <a:pPr marL="342900" indent="-342900"/>
            <a:r>
              <a:rPr lang="en-US" sz="2400">
                <a:ea typeface="+mn-lt"/>
                <a:cs typeface="+mn-lt"/>
              </a:rPr>
              <a:t>In other words, it’s the capacity to </a:t>
            </a:r>
            <a:r>
              <a:rPr lang="en-US" sz="2400" b="1">
                <a:ea typeface="+mn-lt"/>
                <a:cs typeface="+mn-lt"/>
              </a:rPr>
              <a:t>move away from</a:t>
            </a:r>
            <a:r>
              <a:rPr lang="en-US" sz="2400">
                <a:ea typeface="+mn-lt"/>
                <a:cs typeface="+mn-lt"/>
              </a:rPr>
              <a:t> what does not help me to work for justice or love others or connect to God—</a:t>
            </a:r>
            <a:r>
              <a:rPr lang="en-US" sz="2400" b="1">
                <a:ea typeface="+mn-lt"/>
                <a:cs typeface="+mn-lt"/>
              </a:rPr>
              <a:t>while staying engaged with what does</a:t>
            </a:r>
            <a:r>
              <a:rPr lang="en-US" sz="2400">
                <a:ea typeface="+mn-lt"/>
                <a:cs typeface="+mn-lt"/>
              </a:rPr>
              <a:t>.</a:t>
            </a:r>
          </a:p>
          <a:p>
            <a:pPr marL="342900" indent="-342900"/>
            <a:r>
              <a:rPr lang="en-US" sz="2400" b="1">
                <a:cs typeface="Calibri"/>
              </a:rPr>
              <a:t>What about my discipline, my research, my pedagogy, or my typical reactions might be something I should "regard with indifference" as I think about Anti-Racist course design?</a:t>
            </a:r>
          </a:p>
        </p:txBody>
      </p:sp>
    </p:spTree>
    <p:extLst>
      <p:ext uri="{BB962C8B-B14F-4D97-AF65-F5344CB8AC3E}">
        <p14:creationId xmlns:p14="http://schemas.microsoft.com/office/powerpoint/2010/main" val="3312616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F9B6E7-490A-4C81-BCB7-AD1AAC8368A4}"/>
              </a:ext>
            </a:extLst>
          </p:cNvPr>
          <p:cNvSpPr txBox="1"/>
          <p:nvPr/>
        </p:nvSpPr>
        <p:spPr>
          <a:xfrm>
            <a:off x="1403230" y="1662022"/>
            <a:ext cx="974497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a:solidFill>
                  <a:srgbClr val="002060"/>
                </a:solidFill>
              </a:rPr>
              <a:t>This process itself becomes a detour when we focus more on saying the right words than on addressing the root causes of injustice.</a:t>
            </a:r>
            <a:endParaRPr lang="en-US" sz="4800">
              <a:solidFill>
                <a:srgbClr val="002060"/>
              </a:solidFill>
              <a:cs typeface="Calibri"/>
            </a:endParaRPr>
          </a:p>
        </p:txBody>
      </p:sp>
    </p:spTree>
    <p:extLst>
      <p:ext uri="{BB962C8B-B14F-4D97-AF65-F5344CB8AC3E}">
        <p14:creationId xmlns:p14="http://schemas.microsoft.com/office/powerpoint/2010/main" val="2263150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7" name="Group 16">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8" name="Freeform: Shape 17">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grpSp>
      <p:sp>
        <p:nvSpPr>
          <p:cNvPr id="8" name="TextBox 1">
            <a:extLst>
              <a:ext uri="{FF2B5EF4-FFF2-40B4-BE49-F238E27FC236}">
                <a16:creationId xmlns:a16="http://schemas.microsoft.com/office/drawing/2014/main" id="{5421F73E-92C9-414A-80A2-F88BC61D050C}"/>
              </a:ext>
            </a:extLst>
          </p:cNvPr>
          <p:cNvSpPr txBox="1"/>
          <p:nvPr/>
        </p:nvSpPr>
        <p:spPr>
          <a:xfrm>
            <a:off x="3045368" y="2043663"/>
            <a:ext cx="6105194" cy="2031055"/>
          </a:xfrm>
          <a:prstGeom prst="rect">
            <a:avLst/>
          </a:prstGeom>
        </p:spPr>
        <p:txBody>
          <a:bodyPr rot="0" spcFirstLastPara="0" vert="horz" lIns="91440" tIns="45720" rIns="91440" bIns="4572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4800" b="1" kern="1200">
                <a:solidFill>
                  <a:schemeClr val="tx2"/>
                </a:solidFill>
                <a:latin typeface="Calibri"/>
                <a:ea typeface="+mj-ea"/>
                <a:cs typeface="Calibri"/>
              </a:rPr>
              <a:t>Inward / Individual Work</a:t>
            </a:r>
          </a:p>
          <a:p>
            <a:pPr algn="ctr">
              <a:lnSpc>
                <a:spcPct val="90000"/>
              </a:lnSpc>
              <a:spcBef>
                <a:spcPct val="0"/>
              </a:spcBef>
              <a:spcAft>
                <a:spcPts val="600"/>
              </a:spcAft>
            </a:pPr>
            <a:r>
              <a:rPr lang="en-US" sz="4800" b="1" kern="1200">
                <a:solidFill>
                  <a:schemeClr val="tx2"/>
                </a:solidFill>
                <a:latin typeface="Calibri"/>
                <a:ea typeface="+mj-ea"/>
                <a:cs typeface="Calibri"/>
              </a:rPr>
              <a:t>&amp;</a:t>
            </a:r>
          </a:p>
        </p:txBody>
      </p:sp>
      <p:sp>
        <p:nvSpPr>
          <p:cNvPr id="6" name="TextBox 5">
            <a:extLst>
              <a:ext uri="{FF2B5EF4-FFF2-40B4-BE49-F238E27FC236}">
                <a16:creationId xmlns:a16="http://schemas.microsoft.com/office/drawing/2014/main" id="{32D917E9-2125-472F-9D1D-5B1FD1A25669}"/>
              </a:ext>
            </a:extLst>
          </p:cNvPr>
          <p:cNvSpPr txBox="1"/>
          <p:nvPr/>
        </p:nvSpPr>
        <p:spPr>
          <a:xfrm>
            <a:off x="3045368" y="4160126"/>
            <a:ext cx="6105194" cy="68207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ctr">
              <a:lnSpc>
                <a:spcPct val="90000"/>
              </a:lnSpc>
              <a:spcBef>
                <a:spcPts val="1000"/>
              </a:spcBef>
            </a:pPr>
            <a:r>
              <a:rPr lang="en-US" sz="4800" b="1" kern="1200">
                <a:solidFill>
                  <a:schemeClr val="tx2"/>
                </a:solidFill>
                <a:latin typeface="+mn-lt"/>
                <a:ea typeface="+mn-ea"/>
                <a:cs typeface="+mn-cs"/>
              </a:rPr>
              <a:t>Outward / Collective Work</a:t>
            </a:r>
            <a:endParaRPr lang="en-US" sz="4800" b="1" kern="1200">
              <a:solidFill>
                <a:schemeClr val="tx2"/>
              </a:solidFill>
              <a:latin typeface="+mn-lt"/>
              <a:cs typeface="Calibri"/>
            </a:endParaRPr>
          </a:p>
        </p:txBody>
      </p:sp>
    </p:spTree>
    <p:extLst>
      <p:ext uri="{BB962C8B-B14F-4D97-AF65-F5344CB8AC3E}">
        <p14:creationId xmlns:p14="http://schemas.microsoft.com/office/powerpoint/2010/main" val="1450124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FDCFA8-D33E-4604-A655-6A000D5E298C}"/>
              </a:ext>
            </a:extLst>
          </p:cNvPr>
          <p:cNvSpPr txBox="1"/>
          <p:nvPr/>
        </p:nvSpPr>
        <p:spPr>
          <a:xfrm>
            <a:off x="1345722" y="1906438"/>
            <a:ext cx="951493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chemeClr val="accent5">
                    <a:lumMod val="50000"/>
                  </a:schemeClr>
                </a:solidFill>
              </a:rPr>
              <a:t>"Racist" or "Anti-Racist" </a:t>
            </a:r>
            <a:endParaRPr lang="en-US">
              <a:solidFill>
                <a:schemeClr val="accent5">
                  <a:lumMod val="50000"/>
                </a:schemeClr>
              </a:solidFill>
              <a:cs typeface="Calibri" panose="020F0502020204030204"/>
            </a:endParaRPr>
          </a:p>
          <a:p>
            <a:pPr algn="ctr"/>
            <a:r>
              <a:rPr lang="en-US" sz="5400">
                <a:solidFill>
                  <a:schemeClr val="accent5">
                    <a:lumMod val="50000"/>
                  </a:schemeClr>
                </a:solidFill>
              </a:rPr>
              <a:t>is what we do, not who we are.</a:t>
            </a:r>
            <a:endParaRPr lang="en-US">
              <a:solidFill>
                <a:schemeClr val="accent5">
                  <a:lumMod val="50000"/>
                </a:schemeClr>
              </a:solidFill>
              <a:cs typeface="Calibri" panose="020F0502020204030204"/>
            </a:endParaRPr>
          </a:p>
        </p:txBody>
      </p:sp>
      <p:sp>
        <p:nvSpPr>
          <p:cNvPr id="3" name="TextBox 2">
            <a:extLst>
              <a:ext uri="{FF2B5EF4-FFF2-40B4-BE49-F238E27FC236}">
                <a16:creationId xmlns:a16="http://schemas.microsoft.com/office/drawing/2014/main" id="{9FBB0A9B-FFC0-4881-BA25-1CA8EE88F453}"/>
              </a:ext>
            </a:extLst>
          </p:cNvPr>
          <p:cNvSpPr txBox="1"/>
          <p:nvPr/>
        </p:nvSpPr>
        <p:spPr>
          <a:xfrm>
            <a:off x="6190891" y="5817079"/>
            <a:ext cx="560429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002060"/>
                </a:solidFill>
              </a:rPr>
              <a:t>(a paraphrase of Ibram X. Kendi)</a:t>
            </a:r>
            <a:endParaRPr lang="en-US" sz="3200">
              <a:solidFill>
                <a:srgbClr val="002060"/>
              </a:solidFill>
              <a:cs typeface="Calibri"/>
            </a:endParaRPr>
          </a:p>
        </p:txBody>
      </p:sp>
    </p:spTree>
    <p:extLst>
      <p:ext uri="{BB962C8B-B14F-4D97-AF65-F5344CB8AC3E}">
        <p14:creationId xmlns:p14="http://schemas.microsoft.com/office/powerpoint/2010/main" val="2594638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157E8C6B576841973416B1FAB2F069" ma:contentTypeVersion="12" ma:contentTypeDescription="Create a new document." ma:contentTypeScope="" ma:versionID="e1a25a1dd7bbb2fcc27b8178b24534b4">
  <xsd:schema xmlns:xsd="http://www.w3.org/2001/XMLSchema" xmlns:xs="http://www.w3.org/2001/XMLSchema" xmlns:p="http://schemas.microsoft.com/office/2006/metadata/properties" xmlns:ns2="ed468a1d-be4c-4419-bcf5-210cc53d3a6d" xmlns:ns3="e81b1abb-2002-435a-a018-5721bb4a0dbc" targetNamespace="http://schemas.microsoft.com/office/2006/metadata/properties" ma:root="true" ma:fieldsID="44d9c329184ca9b5980eb424e0bafcf7" ns2:_="" ns3:_="">
    <xsd:import namespace="ed468a1d-be4c-4419-bcf5-210cc53d3a6d"/>
    <xsd:import namespace="e81b1abb-2002-435a-a018-5721bb4a0d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468a1d-be4c-4419-bcf5-210cc53d3a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1b1abb-2002-435a-a018-5721bb4a0db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040FB5-CDE6-4C51-A2DF-7D9520D35B5C}">
  <ds:schemaRefs>
    <ds:schemaRef ds:uri="e81b1abb-2002-435a-a018-5721bb4a0dbc"/>
    <ds:schemaRef ds:uri="ed468a1d-be4c-4419-bcf5-210cc53d3a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8160A21-17AC-4AF7-845F-DDDF8E6F880C}">
  <ds:schemaRefs>
    <ds:schemaRef ds:uri="http://schemas.microsoft.com/sharepoint/v3/contenttype/forms"/>
  </ds:schemaRefs>
</ds:datastoreItem>
</file>

<file path=customXml/itemProps3.xml><?xml version="1.0" encoding="utf-8"?>
<ds:datastoreItem xmlns:ds="http://schemas.openxmlformats.org/officeDocument/2006/customXml" ds:itemID="{B79440ED-0855-4861-96C0-29D2076CE7EE}">
  <ds:schemaRefs>
    <ds:schemaRef ds:uri="e81b1abb-2002-435a-a018-5721bb4a0dbc"/>
    <ds:schemaRef ds:uri="ed468a1d-be4c-4419-bcf5-210cc53d3a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53</Slides>
  <Notes>19</Notes>
  <HiddenSlides>0</HiddenSlide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office theme</vt:lpstr>
      <vt:lpstr>Office Theme</vt:lpstr>
      <vt:lpstr>Anti-Racist Pedagogy Series: Anti-Racist Course Design</vt:lpstr>
      <vt:lpstr>PowerPoint Presentation</vt:lpstr>
      <vt:lpstr>Session Agenda</vt:lpstr>
      <vt:lpstr>Shared assumptions</vt:lpstr>
      <vt:lpstr>Guidelines for Participation</vt:lpstr>
      <vt:lpstr>Invitation for Reflection</vt:lpstr>
      <vt:lpstr>PowerPoint Presentation</vt:lpstr>
      <vt:lpstr>PowerPoint Presentation</vt:lpstr>
      <vt:lpstr>PowerPoint Presentation</vt:lpstr>
      <vt:lpstr>PowerPoint Presentation</vt:lpstr>
      <vt:lpstr>Approaches to Course Design</vt:lpstr>
      <vt:lpstr>Universal Design Principle</vt:lpstr>
      <vt:lpstr>Co-Creating Courses With Students, Not Just for Students</vt:lpstr>
      <vt:lpstr>Re-thinking the "traditional" college student</vt:lpstr>
      <vt:lpstr>Language that Invites and Challenges</vt:lpstr>
      <vt:lpstr>Anti-Racist Learning Outcomes</vt:lpstr>
      <vt:lpstr>PowerPoint Presentation</vt:lpstr>
      <vt:lpstr>Anti-Racist Learning Outcomes</vt:lpstr>
      <vt:lpstr>Approaches to Course Materials</vt:lpstr>
      <vt:lpstr>Beginning with the Question of Context</vt:lpstr>
      <vt:lpstr>Centering Marginalized Voices in Course</vt:lpstr>
      <vt:lpstr>What about questions of  Canon or  'Must Cover'  material?</vt:lpstr>
      <vt:lpstr>Types of Required Materials</vt:lpstr>
      <vt:lpstr>CHAT QUESTION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Anti-Racist Pedagogy Series: Anti-Racist Course Design</dc:title>
  <dc:creator>Mansbach, Jessica</dc:creator>
  <cp:revision>3</cp:revision>
  <dcterms:created xsi:type="dcterms:W3CDTF">2020-07-13T18:52:21Z</dcterms:created>
  <dcterms:modified xsi:type="dcterms:W3CDTF">2020-07-14T19:08:58Z</dcterms:modified>
</cp:coreProperties>
</file>